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01" r:id="rId2"/>
  </p:sldMasterIdLst>
  <p:notesMasterIdLst>
    <p:notesMasterId r:id="rId13"/>
  </p:notesMasterIdLst>
  <p:sldIdLst>
    <p:sldId id="564" r:id="rId3"/>
    <p:sldId id="264" r:id="rId4"/>
    <p:sldId id="571" r:id="rId5"/>
    <p:sldId id="565" r:id="rId6"/>
    <p:sldId id="566" r:id="rId7"/>
    <p:sldId id="567" r:id="rId8"/>
    <p:sldId id="568" r:id="rId9"/>
    <p:sldId id="569" r:id="rId10"/>
    <p:sldId id="570" r:id="rId11"/>
    <p:sldId id="563" r:id="rId12"/>
  </p:sldIdLst>
  <p:sldSz cx="12192000" cy="6858000"/>
  <p:notesSz cx="6858000" cy="9144000"/>
  <p:defaultTextStyle>
    <a:defPPr>
      <a:defRPr lang="hu-HU"/>
    </a:defPPr>
    <a:lvl1pPr algn="l" rtl="0" fontAlgn="base">
      <a:lnSpc>
        <a:spcPct val="80000"/>
      </a:lnSpc>
      <a:spcBef>
        <a:spcPct val="20000"/>
      </a:spcBef>
      <a:spcAft>
        <a:spcPct val="0"/>
      </a:spcAft>
      <a:buClr>
        <a:schemeClr val="hlink"/>
      </a:buClr>
      <a:buSzPct val="110000"/>
      <a:buFont typeface="Wingdings" panose="05000000000000000000" pitchFamily="2" charset="2"/>
      <a:buChar char="w"/>
      <a:defRPr sz="20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1pPr>
    <a:lvl2pPr marL="457200" algn="l" rtl="0" fontAlgn="base">
      <a:lnSpc>
        <a:spcPct val="80000"/>
      </a:lnSpc>
      <a:spcBef>
        <a:spcPct val="20000"/>
      </a:spcBef>
      <a:spcAft>
        <a:spcPct val="0"/>
      </a:spcAft>
      <a:buClr>
        <a:schemeClr val="hlink"/>
      </a:buClr>
      <a:buSzPct val="110000"/>
      <a:buFont typeface="Wingdings" panose="05000000000000000000" pitchFamily="2" charset="2"/>
      <a:buChar char="w"/>
      <a:defRPr sz="20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2pPr>
    <a:lvl3pPr marL="914400" algn="l" rtl="0" fontAlgn="base">
      <a:lnSpc>
        <a:spcPct val="80000"/>
      </a:lnSpc>
      <a:spcBef>
        <a:spcPct val="20000"/>
      </a:spcBef>
      <a:spcAft>
        <a:spcPct val="0"/>
      </a:spcAft>
      <a:buClr>
        <a:schemeClr val="hlink"/>
      </a:buClr>
      <a:buSzPct val="110000"/>
      <a:buFont typeface="Wingdings" panose="05000000000000000000" pitchFamily="2" charset="2"/>
      <a:buChar char="w"/>
      <a:defRPr sz="20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3pPr>
    <a:lvl4pPr marL="1371600" algn="l" rtl="0" fontAlgn="base">
      <a:lnSpc>
        <a:spcPct val="80000"/>
      </a:lnSpc>
      <a:spcBef>
        <a:spcPct val="20000"/>
      </a:spcBef>
      <a:spcAft>
        <a:spcPct val="0"/>
      </a:spcAft>
      <a:buClr>
        <a:schemeClr val="hlink"/>
      </a:buClr>
      <a:buSzPct val="110000"/>
      <a:buFont typeface="Wingdings" panose="05000000000000000000" pitchFamily="2" charset="2"/>
      <a:buChar char="w"/>
      <a:defRPr sz="20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4pPr>
    <a:lvl5pPr marL="1828800" algn="l" rtl="0" fontAlgn="base">
      <a:lnSpc>
        <a:spcPct val="80000"/>
      </a:lnSpc>
      <a:spcBef>
        <a:spcPct val="20000"/>
      </a:spcBef>
      <a:spcAft>
        <a:spcPct val="0"/>
      </a:spcAft>
      <a:buClr>
        <a:schemeClr val="hlink"/>
      </a:buClr>
      <a:buSzPct val="110000"/>
      <a:buFont typeface="Wingdings" panose="05000000000000000000" pitchFamily="2" charset="2"/>
      <a:buChar char="w"/>
      <a:defRPr sz="20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276" autoAdjust="0"/>
    <p:restoredTop sz="94660"/>
  </p:normalViewPr>
  <p:slideViewPr>
    <p:cSldViewPr snapToGrid="0" showGuides="1">
      <p:cViewPr varScale="1">
        <p:scale>
          <a:sx n="66" d="100"/>
          <a:sy n="66" d="100"/>
        </p:scale>
        <p:origin x="812" y="4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 dirty="0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C55974-8C44-4FDD-ADC8-BD7BF2EE1E66}" type="datetimeFigureOut">
              <a:rPr lang="hu-HU" smtClean="0"/>
              <a:t>2024. 12. 05.</a:t>
            </a:fld>
            <a:endParaRPr lang="hu-HU" dirty="0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 dirty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0E6FF5-B7DE-4698-83C3-6EA6FD23674C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593002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7C4D310D-6674-4D08-8B59-C75DC2F41628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grpSp>
          <p:nvGrpSpPr>
            <p:cNvPr id="5" name="Group 3">
              <a:extLst>
                <a:ext uri="{FF2B5EF4-FFF2-40B4-BE49-F238E27FC236}">
                  <a16:creationId xmlns:a16="http://schemas.microsoft.com/office/drawing/2014/main" id="{CFC081E7-654A-485D-AA00-610E49267C1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sp>
            <p:nvSpPr>
              <p:cNvPr id="15" name="Rectangle 4">
                <a:extLst>
                  <a:ext uri="{FF2B5EF4-FFF2-40B4-BE49-F238E27FC236}">
                    <a16:creationId xmlns:a16="http://schemas.microsoft.com/office/drawing/2014/main" id="{21E04722-AE3B-494A-9960-BE79BEE6018C}"/>
                  </a:ext>
                </a:extLst>
              </p:cNvPr>
              <p:cNvSpPr>
                <a:spLocks noChangeArrowheads="1"/>
              </p:cNvSpPr>
              <p:nvPr/>
            </p:nvSpPr>
            <p:spPr bwMode="ltGray">
              <a:xfrm>
                <a:off x="2112" y="0"/>
                <a:ext cx="3648" cy="96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110000"/>
                  <a:buFont typeface="Wingdings" pitchFamily="2" charset="2"/>
                  <a:buChar char="w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110000"/>
                  <a:buFont typeface="Wingdings" pitchFamily="2" charset="2"/>
                  <a:buChar char="w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110000"/>
                  <a:buFont typeface="Wingdings" pitchFamily="2" charset="2"/>
                  <a:buChar char="w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110000"/>
                  <a:buFont typeface="Wingdings" pitchFamily="2" charset="2"/>
                  <a:buChar char="w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hu-HU" altLang="hu-HU" sz="2000" dirty="0"/>
              </a:p>
            </p:txBody>
          </p:sp>
          <p:grpSp>
            <p:nvGrpSpPr>
              <p:cNvPr id="16" name="Group 5">
                <a:extLst>
                  <a:ext uri="{FF2B5EF4-FFF2-40B4-BE49-F238E27FC236}">
                    <a16:creationId xmlns:a16="http://schemas.microsoft.com/office/drawing/2014/main" id="{1CA45380-2744-4E1E-A91A-607D912BB14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0"/>
                <a:chOff x="0" y="0"/>
                <a:chExt cx="5760" cy="4320"/>
              </a:xfrm>
            </p:grpSpPr>
            <p:sp>
              <p:nvSpPr>
                <p:cNvPr id="18" name="Line 6">
                  <a:extLst>
                    <a:ext uri="{FF2B5EF4-FFF2-40B4-BE49-F238E27FC236}">
                      <a16:creationId xmlns:a16="http://schemas.microsoft.com/office/drawing/2014/main" id="{BEFB2DF5-A827-436C-8335-FAE481BCFDF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0" y="19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hu-HU" sz="2000" dirty="0"/>
                </a:p>
              </p:txBody>
            </p:sp>
            <p:sp>
              <p:nvSpPr>
                <p:cNvPr id="19" name="Line 7">
                  <a:extLst>
                    <a:ext uri="{FF2B5EF4-FFF2-40B4-BE49-F238E27FC236}">
                      <a16:creationId xmlns:a16="http://schemas.microsoft.com/office/drawing/2014/main" id="{E83FF7CB-908D-456E-917B-667EC8FC4ED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0" y="38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hu-HU" sz="2000" dirty="0"/>
                </a:p>
              </p:txBody>
            </p:sp>
            <p:sp>
              <p:nvSpPr>
                <p:cNvPr id="20" name="Line 8">
                  <a:extLst>
                    <a:ext uri="{FF2B5EF4-FFF2-40B4-BE49-F238E27FC236}">
                      <a16:creationId xmlns:a16="http://schemas.microsoft.com/office/drawing/2014/main" id="{28AFFF1A-EF69-4B5A-A860-09FB9325D69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0" y="57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hu-HU" sz="2000" dirty="0"/>
                </a:p>
              </p:txBody>
            </p:sp>
            <p:sp>
              <p:nvSpPr>
                <p:cNvPr id="21" name="Line 9">
                  <a:extLst>
                    <a:ext uri="{FF2B5EF4-FFF2-40B4-BE49-F238E27FC236}">
                      <a16:creationId xmlns:a16="http://schemas.microsoft.com/office/drawing/2014/main" id="{A6DC8BA9-0EDD-4B36-8DF2-F628836776F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0" y="76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hu-HU" sz="2000" dirty="0"/>
                </a:p>
              </p:txBody>
            </p:sp>
            <p:sp>
              <p:nvSpPr>
                <p:cNvPr id="22" name="Line 10">
                  <a:extLst>
                    <a:ext uri="{FF2B5EF4-FFF2-40B4-BE49-F238E27FC236}">
                      <a16:creationId xmlns:a16="http://schemas.microsoft.com/office/drawing/2014/main" id="{2EEDA992-2824-4D0A-9770-75BFCB5B3FD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0" y="96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hu-HU" sz="2000" dirty="0"/>
                </a:p>
              </p:txBody>
            </p:sp>
            <p:sp>
              <p:nvSpPr>
                <p:cNvPr id="23" name="Line 11">
                  <a:extLst>
                    <a:ext uri="{FF2B5EF4-FFF2-40B4-BE49-F238E27FC236}">
                      <a16:creationId xmlns:a16="http://schemas.microsoft.com/office/drawing/2014/main" id="{28463AFC-3B36-44F4-8D02-94C1D4E28C0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0" y="115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hu-HU" sz="2000" dirty="0"/>
                </a:p>
              </p:txBody>
            </p:sp>
            <p:sp>
              <p:nvSpPr>
                <p:cNvPr id="24" name="Line 12">
                  <a:extLst>
                    <a:ext uri="{FF2B5EF4-FFF2-40B4-BE49-F238E27FC236}">
                      <a16:creationId xmlns:a16="http://schemas.microsoft.com/office/drawing/2014/main" id="{7087822E-739A-478F-B89F-138F8BF949A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0" y="134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hu-HU" sz="2000" dirty="0"/>
                </a:p>
              </p:txBody>
            </p:sp>
            <p:sp>
              <p:nvSpPr>
                <p:cNvPr id="25" name="Line 13">
                  <a:extLst>
                    <a:ext uri="{FF2B5EF4-FFF2-40B4-BE49-F238E27FC236}">
                      <a16:creationId xmlns:a16="http://schemas.microsoft.com/office/drawing/2014/main" id="{15DD3727-2E8E-42A4-AE15-81879EC1E22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0" y="153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hu-HU" sz="2000" dirty="0"/>
                </a:p>
              </p:txBody>
            </p:sp>
            <p:sp>
              <p:nvSpPr>
                <p:cNvPr id="26" name="Line 14">
                  <a:extLst>
                    <a:ext uri="{FF2B5EF4-FFF2-40B4-BE49-F238E27FC236}">
                      <a16:creationId xmlns:a16="http://schemas.microsoft.com/office/drawing/2014/main" id="{BE536028-95AA-4083-B443-A4BAD14F419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0" y="172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hu-HU" sz="2000" dirty="0"/>
                </a:p>
              </p:txBody>
            </p:sp>
            <p:sp>
              <p:nvSpPr>
                <p:cNvPr id="27" name="Line 15">
                  <a:extLst>
                    <a:ext uri="{FF2B5EF4-FFF2-40B4-BE49-F238E27FC236}">
                      <a16:creationId xmlns:a16="http://schemas.microsoft.com/office/drawing/2014/main" id="{FF053C29-40F5-41C1-A54C-CF0AE6EBB01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0" y="192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hu-HU" sz="2000" dirty="0"/>
                </a:p>
              </p:txBody>
            </p:sp>
            <p:sp>
              <p:nvSpPr>
                <p:cNvPr id="28" name="Line 16">
                  <a:extLst>
                    <a:ext uri="{FF2B5EF4-FFF2-40B4-BE49-F238E27FC236}">
                      <a16:creationId xmlns:a16="http://schemas.microsoft.com/office/drawing/2014/main" id="{D3611947-F370-47C2-9609-496ADA389DF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0" y="211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hu-HU" sz="2000" dirty="0"/>
                </a:p>
              </p:txBody>
            </p:sp>
            <p:sp>
              <p:nvSpPr>
                <p:cNvPr id="29" name="Line 17">
                  <a:extLst>
                    <a:ext uri="{FF2B5EF4-FFF2-40B4-BE49-F238E27FC236}">
                      <a16:creationId xmlns:a16="http://schemas.microsoft.com/office/drawing/2014/main" id="{8CC33556-4DA4-4F91-8DBF-C7D31318674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0" y="230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hu-HU" sz="2000" dirty="0"/>
                </a:p>
              </p:txBody>
            </p:sp>
            <p:sp>
              <p:nvSpPr>
                <p:cNvPr id="30" name="Line 18">
                  <a:extLst>
                    <a:ext uri="{FF2B5EF4-FFF2-40B4-BE49-F238E27FC236}">
                      <a16:creationId xmlns:a16="http://schemas.microsoft.com/office/drawing/2014/main" id="{5C740C1E-3D19-4B30-85E5-619F287E08D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0" y="249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hu-HU" sz="2000" dirty="0"/>
                </a:p>
              </p:txBody>
            </p:sp>
            <p:sp>
              <p:nvSpPr>
                <p:cNvPr id="31" name="Line 19">
                  <a:extLst>
                    <a:ext uri="{FF2B5EF4-FFF2-40B4-BE49-F238E27FC236}">
                      <a16:creationId xmlns:a16="http://schemas.microsoft.com/office/drawing/2014/main" id="{91B3B9B9-3EC9-4DEC-8DC7-093B0F406AE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0" y="268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hu-HU" sz="2000" dirty="0"/>
                </a:p>
              </p:txBody>
            </p:sp>
            <p:sp>
              <p:nvSpPr>
                <p:cNvPr id="32" name="Line 20">
                  <a:extLst>
                    <a:ext uri="{FF2B5EF4-FFF2-40B4-BE49-F238E27FC236}">
                      <a16:creationId xmlns:a16="http://schemas.microsoft.com/office/drawing/2014/main" id="{C1E9A7B0-1050-477B-A475-834944B0436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0" y="288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hu-HU" sz="2000" dirty="0"/>
                </a:p>
              </p:txBody>
            </p:sp>
            <p:sp>
              <p:nvSpPr>
                <p:cNvPr id="33" name="Line 21">
                  <a:extLst>
                    <a:ext uri="{FF2B5EF4-FFF2-40B4-BE49-F238E27FC236}">
                      <a16:creationId xmlns:a16="http://schemas.microsoft.com/office/drawing/2014/main" id="{E2DEEBD8-9347-42BF-AC46-19B63387F53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0" y="307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hu-HU" sz="2000" dirty="0"/>
                </a:p>
              </p:txBody>
            </p:sp>
            <p:sp>
              <p:nvSpPr>
                <p:cNvPr id="34" name="Line 22">
                  <a:extLst>
                    <a:ext uri="{FF2B5EF4-FFF2-40B4-BE49-F238E27FC236}">
                      <a16:creationId xmlns:a16="http://schemas.microsoft.com/office/drawing/2014/main" id="{4256B9AB-EF25-4DF7-A329-EE09309F8EB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0" y="326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hu-HU" sz="2000" dirty="0"/>
                </a:p>
              </p:txBody>
            </p:sp>
            <p:sp>
              <p:nvSpPr>
                <p:cNvPr id="35" name="Line 23">
                  <a:extLst>
                    <a:ext uri="{FF2B5EF4-FFF2-40B4-BE49-F238E27FC236}">
                      <a16:creationId xmlns:a16="http://schemas.microsoft.com/office/drawing/2014/main" id="{A246C7D8-7D9E-40F7-9E22-A57BC1659C1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0" y="345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hu-HU" sz="2000" dirty="0"/>
                </a:p>
              </p:txBody>
            </p:sp>
            <p:sp>
              <p:nvSpPr>
                <p:cNvPr id="36" name="Line 24">
                  <a:extLst>
                    <a:ext uri="{FF2B5EF4-FFF2-40B4-BE49-F238E27FC236}">
                      <a16:creationId xmlns:a16="http://schemas.microsoft.com/office/drawing/2014/main" id="{B9574FBD-8C7C-4EF0-9FBF-CEE8B82A3DE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0" y="364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hu-HU" sz="2000" dirty="0"/>
                </a:p>
              </p:txBody>
            </p:sp>
            <p:sp>
              <p:nvSpPr>
                <p:cNvPr id="37" name="Line 25">
                  <a:extLst>
                    <a:ext uri="{FF2B5EF4-FFF2-40B4-BE49-F238E27FC236}">
                      <a16:creationId xmlns:a16="http://schemas.microsoft.com/office/drawing/2014/main" id="{BED80BAA-DE12-4735-8C3E-5A8D0C3F1C4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0" y="384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hu-HU" sz="2000" dirty="0"/>
                </a:p>
              </p:txBody>
            </p:sp>
            <p:sp>
              <p:nvSpPr>
                <p:cNvPr id="38" name="Line 26">
                  <a:extLst>
                    <a:ext uri="{FF2B5EF4-FFF2-40B4-BE49-F238E27FC236}">
                      <a16:creationId xmlns:a16="http://schemas.microsoft.com/office/drawing/2014/main" id="{7C2E7C09-5227-4C96-BF01-3413790D671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0" y="403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hu-HU" sz="2000" dirty="0"/>
                </a:p>
              </p:txBody>
            </p:sp>
            <p:sp>
              <p:nvSpPr>
                <p:cNvPr id="39" name="Line 27">
                  <a:extLst>
                    <a:ext uri="{FF2B5EF4-FFF2-40B4-BE49-F238E27FC236}">
                      <a16:creationId xmlns:a16="http://schemas.microsoft.com/office/drawing/2014/main" id="{FDCC4C6C-ED38-4843-8479-73AD4A36855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0" y="422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hu-HU" sz="2000" dirty="0"/>
                </a:p>
              </p:txBody>
            </p:sp>
            <p:sp>
              <p:nvSpPr>
                <p:cNvPr id="40" name="Line 28">
                  <a:extLst>
                    <a:ext uri="{FF2B5EF4-FFF2-40B4-BE49-F238E27FC236}">
                      <a16:creationId xmlns:a16="http://schemas.microsoft.com/office/drawing/2014/main" id="{0D3DA4B1-C9B2-40DF-894F-9110A0E8E60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19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hu-HU" sz="2000" dirty="0"/>
                </a:p>
              </p:txBody>
            </p:sp>
            <p:sp>
              <p:nvSpPr>
                <p:cNvPr id="41" name="Line 29">
                  <a:extLst>
                    <a:ext uri="{FF2B5EF4-FFF2-40B4-BE49-F238E27FC236}">
                      <a16:creationId xmlns:a16="http://schemas.microsoft.com/office/drawing/2014/main" id="{87823D6E-5A5D-495E-BC2C-6EDC0AECAE5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38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hu-HU" sz="2000" dirty="0"/>
                </a:p>
              </p:txBody>
            </p:sp>
            <p:sp>
              <p:nvSpPr>
                <p:cNvPr id="42" name="Line 30">
                  <a:extLst>
                    <a:ext uri="{FF2B5EF4-FFF2-40B4-BE49-F238E27FC236}">
                      <a16:creationId xmlns:a16="http://schemas.microsoft.com/office/drawing/2014/main" id="{A5E8981E-937A-4A1D-9859-EEC0DAE6511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57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hu-HU" sz="2000" dirty="0"/>
                </a:p>
              </p:txBody>
            </p:sp>
            <p:sp>
              <p:nvSpPr>
                <p:cNvPr id="43" name="Line 31">
                  <a:extLst>
                    <a:ext uri="{FF2B5EF4-FFF2-40B4-BE49-F238E27FC236}">
                      <a16:creationId xmlns:a16="http://schemas.microsoft.com/office/drawing/2014/main" id="{AD0D25E8-C669-4F1D-A006-0DC2C43141E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76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hu-HU" sz="2000" dirty="0"/>
                </a:p>
              </p:txBody>
            </p:sp>
            <p:sp>
              <p:nvSpPr>
                <p:cNvPr id="44" name="Line 32">
                  <a:extLst>
                    <a:ext uri="{FF2B5EF4-FFF2-40B4-BE49-F238E27FC236}">
                      <a16:creationId xmlns:a16="http://schemas.microsoft.com/office/drawing/2014/main" id="{04847CBA-F39B-4C0F-9E5A-35FEA6892F1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96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hu-HU" sz="2000" dirty="0"/>
                </a:p>
              </p:txBody>
            </p:sp>
            <p:sp>
              <p:nvSpPr>
                <p:cNvPr id="45" name="Line 33">
                  <a:extLst>
                    <a:ext uri="{FF2B5EF4-FFF2-40B4-BE49-F238E27FC236}">
                      <a16:creationId xmlns:a16="http://schemas.microsoft.com/office/drawing/2014/main" id="{174D5CC3-53D2-4846-845F-476C59EECD2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115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hu-HU" sz="2000" dirty="0"/>
                </a:p>
              </p:txBody>
            </p:sp>
            <p:sp>
              <p:nvSpPr>
                <p:cNvPr id="46" name="Line 34">
                  <a:extLst>
                    <a:ext uri="{FF2B5EF4-FFF2-40B4-BE49-F238E27FC236}">
                      <a16:creationId xmlns:a16="http://schemas.microsoft.com/office/drawing/2014/main" id="{67E0AE9C-9098-4F10-ADB7-8C134BC85A9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134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hu-HU" sz="2000" dirty="0"/>
                </a:p>
              </p:txBody>
            </p:sp>
            <p:sp>
              <p:nvSpPr>
                <p:cNvPr id="47" name="Line 35">
                  <a:extLst>
                    <a:ext uri="{FF2B5EF4-FFF2-40B4-BE49-F238E27FC236}">
                      <a16:creationId xmlns:a16="http://schemas.microsoft.com/office/drawing/2014/main" id="{31D377F0-3778-46FB-8C6E-4F7F9C75FB0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153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hu-HU" sz="2000" dirty="0"/>
                </a:p>
              </p:txBody>
            </p:sp>
            <p:sp>
              <p:nvSpPr>
                <p:cNvPr id="48" name="Line 36">
                  <a:extLst>
                    <a:ext uri="{FF2B5EF4-FFF2-40B4-BE49-F238E27FC236}">
                      <a16:creationId xmlns:a16="http://schemas.microsoft.com/office/drawing/2014/main" id="{0C3992E9-BFC9-4F00-B86C-D8931060AAA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172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hu-HU" sz="2000" dirty="0"/>
                </a:p>
              </p:txBody>
            </p:sp>
            <p:sp>
              <p:nvSpPr>
                <p:cNvPr id="49" name="Line 37">
                  <a:extLst>
                    <a:ext uri="{FF2B5EF4-FFF2-40B4-BE49-F238E27FC236}">
                      <a16:creationId xmlns:a16="http://schemas.microsoft.com/office/drawing/2014/main" id="{FB9C67C3-6C62-4F8A-8DF9-82D17C77C34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192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hu-HU" sz="2000" dirty="0"/>
                </a:p>
              </p:txBody>
            </p:sp>
            <p:sp>
              <p:nvSpPr>
                <p:cNvPr id="50" name="Line 38">
                  <a:extLst>
                    <a:ext uri="{FF2B5EF4-FFF2-40B4-BE49-F238E27FC236}">
                      <a16:creationId xmlns:a16="http://schemas.microsoft.com/office/drawing/2014/main" id="{53F2A7C6-A321-433E-AC09-EE0FF7B8989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211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hu-HU" sz="2000" dirty="0"/>
                </a:p>
              </p:txBody>
            </p:sp>
            <p:sp>
              <p:nvSpPr>
                <p:cNvPr id="51" name="Line 39">
                  <a:extLst>
                    <a:ext uri="{FF2B5EF4-FFF2-40B4-BE49-F238E27FC236}">
                      <a16:creationId xmlns:a16="http://schemas.microsoft.com/office/drawing/2014/main" id="{9CC67C54-9F71-4C91-BF1D-1B9D5BEA11E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230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hu-HU" sz="2000" dirty="0"/>
                </a:p>
              </p:txBody>
            </p:sp>
            <p:sp>
              <p:nvSpPr>
                <p:cNvPr id="52" name="Line 40">
                  <a:extLst>
                    <a:ext uri="{FF2B5EF4-FFF2-40B4-BE49-F238E27FC236}">
                      <a16:creationId xmlns:a16="http://schemas.microsoft.com/office/drawing/2014/main" id="{A95B1408-AC80-4A18-B314-FDF7A75C2DE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249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hu-HU" sz="2000" dirty="0"/>
                </a:p>
              </p:txBody>
            </p:sp>
            <p:sp>
              <p:nvSpPr>
                <p:cNvPr id="53" name="Line 41">
                  <a:extLst>
                    <a:ext uri="{FF2B5EF4-FFF2-40B4-BE49-F238E27FC236}">
                      <a16:creationId xmlns:a16="http://schemas.microsoft.com/office/drawing/2014/main" id="{76CDBF1A-77E8-4B12-A980-F0347643C75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268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hu-HU" sz="2000" dirty="0"/>
                </a:p>
              </p:txBody>
            </p:sp>
            <p:sp>
              <p:nvSpPr>
                <p:cNvPr id="54" name="Line 42">
                  <a:extLst>
                    <a:ext uri="{FF2B5EF4-FFF2-40B4-BE49-F238E27FC236}">
                      <a16:creationId xmlns:a16="http://schemas.microsoft.com/office/drawing/2014/main" id="{35272AE6-B3FB-4D2F-892F-1C61B828963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288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hu-HU" sz="2000" dirty="0"/>
                </a:p>
              </p:txBody>
            </p:sp>
            <p:sp>
              <p:nvSpPr>
                <p:cNvPr id="55" name="Line 43">
                  <a:extLst>
                    <a:ext uri="{FF2B5EF4-FFF2-40B4-BE49-F238E27FC236}">
                      <a16:creationId xmlns:a16="http://schemas.microsoft.com/office/drawing/2014/main" id="{326B0359-CC0F-4431-97F6-59F6A844D07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307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hu-HU" sz="2000" dirty="0"/>
                </a:p>
              </p:txBody>
            </p:sp>
            <p:sp>
              <p:nvSpPr>
                <p:cNvPr id="56" name="Line 44">
                  <a:extLst>
                    <a:ext uri="{FF2B5EF4-FFF2-40B4-BE49-F238E27FC236}">
                      <a16:creationId xmlns:a16="http://schemas.microsoft.com/office/drawing/2014/main" id="{37659DBA-EDBB-4D38-AA83-4DC712328C5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326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hu-HU" sz="2000" dirty="0"/>
                </a:p>
              </p:txBody>
            </p:sp>
            <p:sp>
              <p:nvSpPr>
                <p:cNvPr id="57" name="Line 45">
                  <a:extLst>
                    <a:ext uri="{FF2B5EF4-FFF2-40B4-BE49-F238E27FC236}">
                      <a16:creationId xmlns:a16="http://schemas.microsoft.com/office/drawing/2014/main" id="{8909ED04-9AD2-4D8D-8600-28AADC23A6E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345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hu-HU" sz="2000" dirty="0"/>
                </a:p>
              </p:txBody>
            </p:sp>
            <p:sp>
              <p:nvSpPr>
                <p:cNvPr id="58" name="Line 46">
                  <a:extLst>
                    <a:ext uri="{FF2B5EF4-FFF2-40B4-BE49-F238E27FC236}">
                      <a16:creationId xmlns:a16="http://schemas.microsoft.com/office/drawing/2014/main" id="{4EFABAF4-DDB4-436A-884C-E95AF66D2E3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364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hu-HU" sz="2000" dirty="0"/>
                </a:p>
              </p:txBody>
            </p:sp>
            <p:sp>
              <p:nvSpPr>
                <p:cNvPr id="59" name="Line 47">
                  <a:extLst>
                    <a:ext uri="{FF2B5EF4-FFF2-40B4-BE49-F238E27FC236}">
                      <a16:creationId xmlns:a16="http://schemas.microsoft.com/office/drawing/2014/main" id="{C85991EA-F37F-4214-B145-3BCD719DD93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384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hu-HU" sz="2000" dirty="0"/>
                </a:p>
              </p:txBody>
            </p:sp>
            <p:sp>
              <p:nvSpPr>
                <p:cNvPr id="60" name="Line 48">
                  <a:extLst>
                    <a:ext uri="{FF2B5EF4-FFF2-40B4-BE49-F238E27FC236}">
                      <a16:creationId xmlns:a16="http://schemas.microsoft.com/office/drawing/2014/main" id="{D850F01A-938B-4555-9641-F269E4E2320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403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hu-HU" sz="2000" dirty="0"/>
                </a:p>
              </p:txBody>
            </p:sp>
            <p:sp>
              <p:nvSpPr>
                <p:cNvPr id="61" name="Line 49">
                  <a:extLst>
                    <a:ext uri="{FF2B5EF4-FFF2-40B4-BE49-F238E27FC236}">
                      <a16:creationId xmlns:a16="http://schemas.microsoft.com/office/drawing/2014/main" id="{D81476EE-9078-464E-87CF-97C45C80741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422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hu-HU" sz="2000" dirty="0"/>
                </a:p>
              </p:txBody>
            </p:sp>
            <p:sp>
              <p:nvSpPr>
                <p:cNvPr id="62" name="Line 50">
                  <a:extLst>
                    <a:ext uri="{FF2B5EF4-FFF2-40B4-BE49-F238E27FC236}">
                      <a16:creationId xmlns:a16="http://schemas.microsoft.com/office/drawing/2014/main" id="{559A573F-2F2F-4D69-B67C-BBE208B642B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441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hu-HU" sz="2000" dirty="0"/>
                </a:p>
              </p:txBody>
            </p:sp>
            <p:sp>
              <p:nvSpPr>
                <p:cNvPr id="63" name="Line 51">
                  <a:extLst>
                    <a:ext uri="{FF2B5EF4-FFF2-40B4-BE49-F238E27FC236}">
                      <a16:creationId xmlns:a16="http://schemas.microsoft.com/office/drawing/2014/main" id="{388DE53D-3C6C-49A7-92F2-9E0EF26F904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460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hu-HU" sz="2000" dirty="0"/>
                </a:p>
              </p:txBody>
            </p:sp>
            <p:sp>
              <p:nvSpPr>
                <p:cNvPr id="64" name="Line 52">
                  <a:extLst>
                    <a:ext uri="{FF2B5EF4-FFF2-40B4-BE49-F238E27FC236}">
                      <a16:creationId xmlns:a16="http://schemas.microsoft.com/office/drawing/2014/main" id="{6597A327-206D-4224-BB29-9541A120702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480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hu-HU" sz="2000" dirty="0"/>
                </a:p>
              </p:txBody>
            </p:sp>
            <p:sp>
              <p:nvSpPr>
                <p:cNvPr id="65" name="Line 53">
                  <a:extLst>
                    <a:ext uri="{FF2B5EF4-FFF2-40B4-BE49-F238E27FC236}">
                      <a16:creationId xmlns:a16="http://schemas.microsoft.com/office/drawing/2014/main" id="{278F6882-1C2D-4AD9-A2AF-568414FC36E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499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hu-HU" sz="2000" dirty="0"/>
                </a:p>
              </p:txBody>
            </p:sp>
            <p:sp>
              <p:nvSpPr>
                <p:cNvPr id="66" name="Line 54">
                  <a:extLst>
                    <a:ext uri="{FF2B5EF4-FFF2-40B4-BE49-F238E27FC236}">
                      <a16:creationId xmlns:a16="http://schemas.microsoft.com/office/drawing/2014/main" id="{F256FAA8-4688-471C-BCB4-FB71AB45E29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518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hu-HU" sz="2000" dirty="0"/>
                </a:p>
              </p:txBody>
            </p:sp>
            <p:sp>
              <p:nvSpPr>
                <p:cNvPr id="67" name="Line 55">
                  <a:extLst>
                    <a:ext uri="{FF2B5EF4-FFF2-40B4-BE49-F238E27FC236}">
                      <a16:creationId xmlns:a16="http://schemas.microsoft.com/office/drawing/2014/main" id="{9850318B-4006-40F2-ABB6-4B1C024408D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537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hu-HU" sz="2000" dirty="0"/>
                </a:p>
              </p:txBody>
            </p:sp>
            <p:sp>
              <p:nvSpPr>
                <p:cNvPr id="68" name="Line 56">
                  <a:extLst>
                    <a:ext uri="{FF2B5EF4-FFF2-40B4-BE49-F238E27FC236}">
                      <a16:creationId xmlns:a16="http://schemas.microsoft.com/office/drawing/2014/main" id="{0142BBB3-6229-4A4E-A3EF-39B664E5635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556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hu-HU" sz="2000" dirty="0"/>
                </a:p>
              </p:txBody>
            </p:sp>
          </p:grpSp>
          <p:sp>
            <p:nvSpPr>
              <p:cNvPr id="17" name="Line 57">
                <a:extLst>
                  <a:ext uri="{FF2B5EF4-FFF2-40B4-BE49-F238E27FC236}">
                    <a16:creationId xmlns:a16="http://schemas.microsoft.com/office/drawing/2014/main" id="{11AD650A-C7AC-4E59-B0C2-35EAC532D328}"/>
                  </a:ext>
                </a:extLst>
              </p:cNvPr>
              <p:cNvSpPr>
                <a:spLocks noChangeShapeType="1"/>
              </p:cNvSpPr>
              <p:nvPr/>
            </p:nvSpPr>
            <p:spPr bwMode="ltGray">
              <a:xfrm>
                <a:off x="5568" y="0"/>
                <a:ext cx="0" cy="1488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 sz="2000" dirty="0"/>
              </a:p>
            </p:txBody>
          </p:sp>
        </p:grpSp>
        <p:grpSp>
          <p:nvGrpSpPr>
            <p:cNvPr id="6" name="Group 58">
              <a:extLst>
                <a:ext uri="{FF2B5EF4-FFF2-40B4-BE49-F238E27FC236}">
                  <a16:creationId xmlns:a16="http://schemas.microsoft.com/office/drawing/2014/main" id="{331E5A4D-21AF-413D-80D8-2B3F09CDBD5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" y="559"/>
              <a:ext cx="4192" cy="1796"/>
              <a:chOff x="3" y="559"/>
              <a:chExt cx="4192" cy="1796"/>
            </a:xfrm>
          </p:grpSpPr>
          <p:sp>
            <p:nvSpPr>
              <p:cNvPr id="11" name="Line 59">
                <a:extLst>
                  <a:ext uri="{FF2B5EF4-FFF2-40B4-BE49-F238E27FC236}">
                    <a16:creationId xmlns:a16="http://schemas.microsoft.com/office/drawing/2014/main" id="{D2B0DED2-DAF0-49FE-AFB6-22006176C976}"/>
                  </a:ext>
                </a:extLst>
              </p:cNvPr>
              <p:cNvSpPr>
                <a:spLocks noChangeShapeType="1"/>
              </p:cNvSpPr>
              <p:nvPr/>
            </p:nvSpPr>
            <p:spPr bwMode="ltGray">
              <a:xfrm>
                <a:off x="506" y="559"/>
                <a:ext cx="0" cy="1796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 sz="2000" dirty="0"/>
              </a:p>
            </p:txBody>
          </p:sp>
          <p:sp>
            <p:nvSpPr>
              <p:cNvPr id="12" name="Line 60">
                <a:extLst>
                  <a:ext uri="{FF2B5EF4-FFF2-40B4-BE49-F238E27FC236}">
                    <a16:creationId xmlns:a16="http://schemas.microsoft.com/office/drawing/2014/main" id="{DA06DBE0-07FC-4A78-9964-85F8315A3CE6}"/>
                  </a:ext>
                </a:extLst>
              </p:cNvPr>
              <p:cNvSpPr>
                <a:spLocks noChangeShapeType="1"/>
              </p:cNvSpPr>
              <p:nvPr/>
            </p:nvSpPr>
            <p:spPr bwMode="ltGray">
              <a:xfrm flipH="1" flipV="1">
                <a:off x="3" y="1924"/>
                <a:ext cx="3211" cy="1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 sz="2000" dirty="0"/>
              </a:p>
            </p:txBody>
          </p:sp>
          <p:sp>
            <p:nvSpPr>
              <p:cNvPr id="13" name="Line 61">
                <a:extLst>
                  <a:ext uri="{FF2B5EF4-FFF2-40B4-BE49-F238E27FC236}">
                    <a16:creationId xmlns:a16="http://schemas.microsoft.com/office/drawing/2014/main" id="{6A63BC4B-D2A6-4496-AE14-D0AC7BA7B52C}"/>
                  </a:ext>
                </a:extLst>
              </p:cNvPr>
              <p:cNvSpPr>
                <a:spLocks noChangeShapeType="1"/>
              </p:cNvSpPr>
              <p:nvPr/>
            </p:nvSpPr>
            <p:spPr bwMode="ltGray">
              <a:xfrm flipH="1" flipV="1">
                <a:off x="384" y="938"/>
                <a:ext cx="3811" cy="1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 sz="2000" dirty="0"/>
              </a:p>
            </p:txBody>
          </p:sp>
          <p:sp>
            <p:nvSpPr>
              <p:cNvPr id="14" name="Arc 62">
                <a:extLst>
                  <a:ext uri="{FF2B5EF4-FFF2-40B4-BE49-F238E27FC236}">
                    <a16:creationId xmlns:a16="http://schemas.microsoft.com/office/drawing/2014/main" id="{6895B05E-A85B-4CD8-8B14-2D8E92522A78}"/>
                  </a:ext>
                </a:extLst>
              </p:cNvPr>
              <p:cNvSpPr>
                <a:spLocks/>
              </p:cNvSpPr>
              <p:nvPr/>
            </p:nvSpPr>
            <p:spPr bwMode="ltGray">
              <a:xfrm rot="16200000" flipH="1">
                <a:off x="426" y="860"/>
                <a:ext cx="156" cy="157"/>
              </a:xfrm>
              <a:custGeom>
                <a:avLst/>
                <a:gdLst>
                  <a:gd name="T0" fmla="*/ 0 w 43195"/>
                  <a:gd name="T1" fmla="*/ 0 h 43200"/>
                  <a:gd name="T2" fmla="*/ 0 w 43195"/>
                  <a:gd name="T3" fmla="*/ 0 h 43200"/>
                  <a:gd name="T4" fmla="*/ 0 w 43195"/>
                  <a:gd name="T5" fmla="*/ 0 h 432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195" h="43200" fill="none" extrusionOk="0">
                    <a:moveTo>
                      <a:pt x="21114" y="5"/>
                    </a:moveTo>
                    <a:cubicBezTo>
                      <a:pt x="21274" y="1"/>
                      <a:pt x="21434" y="-1"/>
                      <a:pt x="21595" y="0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200"/>
                      <a:pt x="247" y="33805"/>
                      <a:pt x="-1" y="22056"/>
                    </a:cubicBezTo>
                  </a:path>
                  <a:path w="43195" h="43200" stroke="0" extrusionOk="0">
                    <a:moveTo>
                      <a:pt x="21114" y="5"/>
                    </a:moveTo>
                    <a:cubicBezTo>
                      <a:pt x="21274" y="1"/>
                      <a:pt x="21434" y="-1"/>
                      <a:pt x="21595" y="0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200"/>
                      <a:pt x="247" y="33805"/>
                      <a:pt x="-1" y="22056"/>
                    </a:cubicBezTo>
                    <a:lnTo>
                      <a:pt x="21595" y="21600"/>
                    </a:lnTo>
                    <a:lnTo>
                      <a:pt x="21114" y="5"/>
                    </a:lnTo>
                    <a:close/>
                  </a:path>
                </a:pathLst>
              </a:cu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 sz="2000" dirty="0"/>
              </a:p>
            </p:txBody>
          </p:sp>
        </p:grpSp>
        <p:grpSp>
          <p:nvGrpSpPr>
            <p:cNvPr id="7" name="Group 63">
              <a:extLst>
                <a:ext uri="{FF2B5EF4-FFF2-40B4-BE49-F238E27FC236}">
                  <a16:creationId xmlns:a16="http://schemas.microsoft.com/office/drawing/2014/main" id="{E9845CD8-8B9E-4E93-A831-86948512FA9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80" y="1952"/>
              <a:ext cx="3808" cy="1812"/>
              <a:chOff x="1480" y="1952"/>
              <a:chExt cx="3808" cy="1812"/>
            </a:xfrm>
          </p:grpSpPr>
          <p:sp>
            <p:nvSpPr>
              <p:cNvPr id="8" name="Line 64">
                <a:extLst>
                  <a:ext uri="{FF2B5EF4-FFF2-40B4-BE49-F238E27FC236}">
                    <a16:creationId xmlns:a16="http://schemas.microsoft.com/office/drawing/2014/main" id="{9C43FA6C-7A51-4C69-8446-8F40B723BC81}"/>
                  </a:ext>
                </a:extLst>
              </p:cNvPr>
              <p:cNvSpPr>
                <a:spLocks noChangeShapeType="1"/>
              </p:cNvSpPr>
              <p:nvPr/>
            </p:nvSpPr>
            <p:spPr bwMode="ltGray">
              <a:xfrm flipV="1">
                <a:off x="1480" y="3442"/>
                <a:ext cx="3808" cy="0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 sz="2000" dirty="0"/>
              </a:p>
            </p:txBody>
          </p:sp>
          <p:sp>
            <p:nvSpPr>
              <p:cNvPr id="9" name="Line 65">
                <a:extLst>
                  <a:ext uri="{FF2B5EF4-FFF2-40B4-BE49-F238E27FC236}">
                    <a16:creationId xmlns:a16="http://schemas.microsoft.com/office/drawing/2014/main" id="{A557BA48-9577-40B2-9963-3E874DD1C76F}"/>
                  </a:ext>
                </a:extLst>
              </p:cNvPr>
              <p:cNvSpPr>
                <a:spLocks noChangeShapeType="1"/>
              </p:cNvSpPr>
              <p:nvPr/>
            </p:nvSpPr>
            <p:spPr bwMode="ltGray">
              <a:xfrm flipH="1">
                <a:off x="5172" y="1952"/>
                <a:ext cx="0" cy="1812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 sz="2000" dirty="0"/>
              </a:p>
            </p:txBody>
          </p:sp>
          <p:sp>
            <p:nvSpPr>
              <p:cNvPr id="10" name="Arc 66">
                <a:extLst>
                  <a:ext uri="{FF2B5EF4-FFF2-40B4-BE49-F238E27FC236}">
                    <a16:creationId xmlns:a16="http://schemas.microsoft.com/office/drawing/2014/main" id="{A223BCE3-A906-4357-B359-0E24B38C4FC8}"/>
                  </a:ext>
                </a:extLst>
              </p:cNvPr>
              <p:cNvSpPr>
                <a:spLocks/>
              </p:cNvSpPr>
              <p:nvPr/>
            </p:nvSpPr>
            <p:spPr bwMode="ltGray">
              <a:xfrm rot="5400000">
                <a:off x="5097" y="3346"/>
                <a:ext cx="156" cy="157"/>
              </a:xfrm>
              <a:custGeom>
                <a:avLst/>
                <a:gdLst>
                  <a:gd name="T0" fmla="*/ 0 w 43195"/>
                  <a:gd name="T1" fmla="*/ 0 h 43200"/>
                  <a:gd name="T2" fmla="*/ 0 w 43195"/>
                  <a:gd name="T3" fmla="*/ 0 h 43200"/>
                  <a:gd name="T4" fmla="*/ 0 w 43195"/>
                  <a:gd name="T5" fmla="*/ 0 h 432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195" h="43200" fill="none" extrusionOk="0">
                    <a:moveTo>
                      <a:pt x="21114" y="5"/>
                    </a:moveTo>
                    <a:cubicBezTo>
                      <a:pt x="21274" y="1"/>
                      <a:pt x="21434" y="-1"/>
                      <a:pt x="21595" y="0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200"/>
                      <a:pt x="247" y="33805"/>
                      <a:pt x="-1" y="22056"/>
                    </a:cubicBezTo>
                  </a:path>
                  <a:path w="43195" h="43200" stroke="0" extrusionOk="0">
                    <a:moveTo>
                      <a:pt x="21114" y="5"/>
                    </a:moveTo>
                    <a:cubicBezTo>
                      <a:pt x="21274" y="1"/>
                      <a:pt x="21434" y="-1"/>
                      <a:pt x="21595" y="0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200"/>
                      <a:pt x="247" y="33805"/>
                      <a:pt x="-1" y="22056"/>
                    </a:cubicBezTo>
                    <a:lnTo>
                      <a:pt x="21595" y="21600"/>
                    </a:lnTo>
                    <a:lnTo>
                      <a:pt x="21114" y="5"/>
                    </a:lnTo>
                    <a:close/>
                  </a:path>
                </a:pathLst>
              </a:cu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 sz="2000" dirty="0"/>
              </a:p>
            </p:txBody>
          </p:sp>
        </p:grpSp>
      </p:grpSp>
      <p:sp>
        <p:nvSpPr>
          <p:cNvPr id="41027" name="Rectangle 67"/>
          <p:cNvSpPr>
            <a:spLocks noGrp="1" noChangeArrowheads="1"/>
          </p:cNvSpPr>
          <p:nvPr>
            <p:ph type="ctrTitle"/>
          </p:nvPr>
        </p:nvSpPr>
        <p:spPr>
          <a:xfrm>
            <a:off x="1320800" y="1752600"/>
            <a:ext cx="103632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hu-HU" noProof="0"/>
              <a:t>Mintacím szerkesztése</a:t>
            </a:r>
          </a:p>
        </p:txBody>
      </p:sp>
      <p:sp>
        <p:nvSpPr>
          <p:cNvPr id="41028" name="Rectangle 68" descr="Rectangle: Click to edit Master text styles&#10;Second level&#10;Third level&#10;Fourth level&#10;Fifth level"/>
          <p:cNvSpPr>
            <a:spLocks noGrp="1" noChangeArrowheads="1"/>
          </p:cNvSpPr>
          <p:nvPr>
            <p:ph type="subTitle" idx="1"/>
          </p:nvPr>
        </p:nvSpPr>
        <p:spPr>
          <a:xfrm>
            <a:off x="1320800" y="3309938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hu-HU" noProof="0"/>
              <a:t>Kattintson ide az alcím mintájának szerkesztéséhez</a:t>
            </a:r>
          </a:p>
        </p:txBody>
      </p:sp>
      <p:sp>
        <p:nvSpPr>
          <p:cNvPr id="69" name="Rectangle 69">
            <a:extLst>
              <a:ext uri="{FF2B5EF4-FFF2-40B4-BE49-F238E27FC236}">
                <a16:creationId xmlns:a16="http://schemas.microsoft.com/office/drawing/2014/main" id="{9DCD1916-54AF-4AD5-8641-CCBEC3DDFE57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4667B79-A5C5-4426-A8AA-9A270D4D19F4}" type="datetimeFigureOut">
              <a:rPr lang="hu-HU" smtClean="0"/>
              <a:t>2024. 12. 05.</a:t>
            </a:fld>
            <a:endParaRPr lang="hu-HU" dirty="0"/>
          </a:p>
        </p:txBody>
      </p:sp>
      <p:sp>
        <p:nvSpPr>
          <p:cNvPr id="70" name="Rectangle 70">
            <a:extLst>
              <a:ext uri="{FF2B5EF4-FFF2-40B4-BE49-F238E27FC236}">
                <a16:creationId xmlns:a16="http://schemas.microsoft.com/office/drawing/2014/main" id="{333F4950-3A1E-4E19-969E-CEA499FF2D6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dirty="0"/>
          </a:p>
        </p:txBody>
      </p:sp>
      <p:sp>
        <p:nvSpPr>
          <p:cNvPr id="71" name="Rectangle 71">
            <a:extLst>
              <a:ext uri="{FF2B5EF4-FFF2-40B4-BE49-F238E27FC236}">
                <a16:creationId xmlns:a16="http://schemas.microsoft.com/office/drawing/2014/main" id="{7FD30399-9ED4-4E6B-83B7-9451CAF7441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302943-DB94-45D6-BB0A-F0DB1764FD57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96402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65">
            <a:extLst>
              <a:ext uri="{FF2B5EF4-FFF2-40B4-BE49-F238E27FC236}">
                <a16:creationId xmlns:a16="http://schemas.microsoft.com/office/drawing/2014/main" id="{7D1C87D4-0163-4B2E-AC68-5E49A63934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667B79-A5C5-4426-A8AA-9A270D4D19F4}" type="datetimeFigureOut">
              <a:rPr lang="hu-HU" smtClean="0"/>
              <a:t>2024. 12. 05.</a:t>
            </a:fld>
            <a:endParaRPr lang="hu-HU" dirty="0"/>
          </a:p>
        </p:txBody>
      </p:sp>
      <p:sp>
        <p:nvSpPr>
          <p:cNvPr id="5" name="Rectangle 66">
            <a:extLst>
              <a:ext uri="{FF2B5EF4-FFF2-40B4-BE49-F238E27FC236}">
                <a16:creationId xmlns:a16="http://schemas.microsoft.com/office/drawing/2014/main" id="{76643B7D-369D-4D1D-850D-464C7ED1767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hu-HU" dirty="0"/>
          </a:p>
        </p:txBody>
      </p:sp>
      <p:sp>
        <p:nvSpPr>
          <p:cNvPr id="6" name="Rectangle 67">
            <a:extLst>
              <a:ext uri="{FF2B5EF4-FFF2-40B4-BE49-F238E27FC236}">
                <a16:creationId xmlns:a16="http://schemas.microsoft.com/office/drawing/2014/main" id="{CF08F6BC-CEDA-4BDD-B71C-E4440C58D5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302943-DB94-45D6-BB0A-F0DB1764FD57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943470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813800" y="304800"/>
            <a:ext cx="2667000" cy="5715000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12800" y="304800"/>
            <a:ext cx="7797800" cy="5715000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65">
            <a:extLst>
              <a:ext uri="{FF2B5EF4-FFF2-40B4-BE49-F238E27FC236}">
                <a16:creationId xmlns:a16="http://schemas.microsoft.com/office/drawing/2014/main" id="{69106754-D967-4EB4-9BCB-E8AC3D84A4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667B79-A5C5-4426-A8AA-9A270D4D19F4}" type="datetimeFigureOut">
              <a:rPr lang="hu-HU" smtClean="0"/>
              <a:t>2024. 12. 05.</a:t>
            </a:fld>
            <a:endParaRPr lang="hu-HU" dirty="0"/>
          </a:p>
        </p:txBody>
      </p:sp>
      <p:sp>
        <p:nvSpPr>
          <p:cNvPr id="5" name="Rectangle 66">
            <a:extLst>
              <a:ext uri="{FF2B5EF4-FFF2-40B4-BE49-F238E27FC236}">
                <a16:creationId xmlns:a16="http://schemas.microsoft.com/office/drawing/2014/main" id="{1A8BC969-BDDF-4933-B832-1355933B66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hu-HU" dirty="0"/>
          </a:p>
        </p:txBody>
      </p:sp>
      <p:sp>
        <p:nvSpPr>
          <p:cNvPr id="6" name="Rectangle 67">
            <a:extLst>
              <a:ext uri="{FF2B5EF4-FFF2-40B4-BE49-F238E27FC236}">
                <a16:creationId xmlns:a16="http://schemas.microsoft.com/office/drawing/2014/main" id="{7226120F-6BF4-441F-BC75-D0E7494AAE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302943-DB94-45D6-BB0A-F0DB1764FD57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70782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Cím, szöveg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12800" y="304800"/>
            <a:ext cx="10363200" cy="1143000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1117600" y="1905000"/>
            <a:ext cx="5080000" cy="41148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400800" y="1905000"/>
            <a:ext cx="5080000" cy="41148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65">
            <a:extLst>
              <a:ext uri="{FF2B5EF4-FFF2-40B4-BE49-F238E27FC236}">
                <a16:creationId xmlns:a16="http://schemas.microsoft.com/office/drawing/2014/main" id="{22EEA749-1E0F-4476-B33F-5E14AA0DA01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667B79-A5C5-4426-A8AA-9A270D4D19F4}" type="datetimeFigureOut">
              <a:rPr lang="hu-HU" smtClean="0"/>
              <a:t>2024. 12. 05.</a:t>
            </a:fld>
            <a:endParaRPr lang="hu-HU" dirty="0"/>
          </a:p>
        </p:txBody>
      </p:sp>
      <p:sp>
        <p:nvSpPr>
          <p:cNvPr id="6" name="Rectangle 66">
            <a:extLst>
              <a:ext uri="{FF2B5EF4-FFF2-40B4-BE49-F238E27FC236}">
                <a16:creationId xmlns:a16="http://schemas.microsoft.com/office/drawing/2014/main" id="{F73D7BAA-0B21-4F41-92EB-385FCB3C1AA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hu-HU" dirty="0"/>
          </a:p>
        </p:txBody>
      </p:sp>
      <p:sp>
        <p:nvSpPr>
          <p:cNvPr id="7" name="Rectangle 67">
            <a:extLst>
              <a:ext uri="{FF2B5EF4-FFF2-40B4-BE49-F238E27FC236}">
                <a16:creationId xmlns:a16="http://schemas.microsoft.com/office/drawing/2014/main" id="{673F0A04-2DF7-4432-977E-099EFCEEFE6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302943-DB94-45D6-BB0A-F0DB1764FD57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16691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Cím, szöveg és 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12800" y="304800"/>
            <a:ext cx="10363200" cy="1143000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1117600" y="1905000"/>
            <a:ext cx="5080000" cy="41148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6400800" y="1905000"/>
            <a:ext cx="5080000" cy="19812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6400800" y="4038600"/>
            <a:ext cx="5080000" cy="19812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Rectangle 65">
            <a:extLst>
              <a:ext uri="{FF2B5EF4-FFF2-40B4-BE49-F238E27FC236}">
                <a16:creationId xmlns:a16="http://schemas.microsoft.com/office/drawing/2014/main" id="{7E7FDC86-0770-4C76-8218-54C0FBDB95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667B79-A5C5-4426-A8AA-9A270D4D19F4}" type="datetimeFigureOut">
              <a:rPr lang="hu-HU" smtClean="0"/>
              <a:t>2024. 12. 05.</a:t>
            </a:fld>
            <a:endParaRPr lang="hu-HU" dirty="0"/>
          </a:p>
        </p:txBody>
      </p:sp>
      <p:sp>
        <p:nvSpPr>
          <p:cNvPr id="7" name="Rectangle 66">
            <a:extLst>
              <a:ext uri="{FF2B5EF4-FFF2-40B4-BE49-F238E27FC236}">
                <a16:creationId xmlns:a16="http://schemas.microsoft.com/office/drawing/2014/main" id="{DBE2BCDB-B455-4640-A9DC-830905CA5C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hu-HU" dirty="0"/>
          </a:p>
        </p:txBody>
      </p:sp>
      <p:sp>
        <p:nvSpPr>
          <p:cNvPr id="8" name="Rectangle 67">
            <a:extLst>
              <a:ext uri="{FF2B5EF4-FFF2-40B4-BE49-F238E27FC236}">
                <a16:creationId xmlns:a16="http://schemas.microsoft.com/office/drawing/2014/main" id="{0190ED42-5C5F-4C7B-8080-CF7EE8BEA4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302943-DB94-45D6-BB0A-F0DB1764FD57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7718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Cím és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12800" y="304800"/>
            <a:ext cx="10363200" cy="1143000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iagram helye 2"/>
          <p:cNvSpPr>
            <a:spLocks noGrp="1"/>
          </p:cNvSpPr>
          <p:nvPr>
            <p:ph type="chart" idx="1"/>
          </p:nvPr>
        </p:nvSpPr>
        <p:spPr>
          <a:xfrm>
            <a:off x="1117600" y="1905000"/>
            <a:ext cx="10363200" cy="4114800"/>
          </a:xfrm>
        </p:spPr>
        <p:txBody>
          <a:bodyPr/>
          <a:lstStyle/>
          <a:p>
            <a:pPr lvl="0"/>
            <a:r>
              <a:rPr lang="hu-HU" noProof="0" dirty="0"/>
              <a:t>Diagram beszúrásához kattintson az ikonra</a:t>
            </a:r>
          </a:p>
        </p:txBody>
      </p:sp>
      <p:sp>
        <p:nvSpPr>
          <p:cNvPr id="4" name="Rectangle 65">
            <a:extLst>
              <a:ext uri="{FF2B5EF4-FFF2-40B4-BE49-F238E27FC236}">
                <a16:creationId xmlns:a16="http://schemas.microsoft.com/office/drawing/2014/main" id="{E4C28CE0-B836-48BC-8398-56C7965D18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667B79-A5C5-4426-A8AA-9A270D4D19F4}" type="datetimeFigureOut">
              <a:rPr lang="hu-HU" smtClean="0"/>
              <a:t>2024. 12. 05.</a:t>
            </a:fld>
            <a:endParaRPr lang="hu-HU" dirty="0"/>
          </a:p>
        </p:txBody>
      </p:sp>
      <p:sp>
        <p:nvSpPr>
          <p:cNvPr id="5" name="Rectangle 66">
            <a:extLst>
              <a:ext uri="{FF2B5EF4-FFF2-40B4-BE49-F238E27FC236}">
                <a16:creationId xmlns:a16="http://schemas.microsoft.com/office/drawing/2014/main" id="{2E461719-DBF9-4000-922A-62EA83E35D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hu-HU" dirty="0"/>
          </a:p>
        </p:txBody>
      </p:sp>
      <p:sp>
        <p:nvSpPr>
          <p:cNvPr id="6" name="Rectangle 67">
            <a:extLst>
              <a:ext uri="{FF2B5EF4-FFF2-40B4-BE49-F238E27FC236}">
                <a16:creationId xmlns:a16="http://schemas.microsoft.com/office/drawing/2014/main" id="{76B712A0-1B3B-4E3B-B326-625C06A17E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302943-DB94-45D6-BB0A-F0DB1764FD57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58973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Cím, ábra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12800" y="304800"/>
            <a:ext cx="10363200" cy="1143000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ClipArt-elem helye 2"/>
          <p:cNvSpPr>
            <a:spLocks noGrp="1"/>
          </p:cNvSpPr>
          <p:nvPr>
            <p:ph type="clipArt" sz="half" idx="1"/>
          </p:nvPr>
        </p:nvSpPr>
        <p:spPr>
          <a:xfrm>
            <a:off x="1117600" y="1905000"/>
            <a:ext cx="5080000" cy="4114800"/>
          </a:xfrm>
        </p:spPr>
        <p:txBody>
          <a:bodyPr/>
          <a:lstStyle/>
          <a:p>
            <a:pPr lvl="0"/>
            <a:r>
              <a:rPr lang="hu-HU" noProof="0" dirty="0"/>
              <a:t>Kattintson az ikonra online kép beszúrásához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400800" y="1905000"/>
            <a:ext cx="5080000" cy="41148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65">
            <a:extLst>
              <a:ext uri="{FF2B5EF4-FFF2-40B4-BE49-F238E27FC236}">
                <a16:creationId xmlns:a16="http://schemas.microsoft.com/office/drawing/2014/main" id="{1DABBEA2-9CF5-476C-84AD-6B1C7C3CC5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667B79-A5C5-4426-A8AA-9A270D4D19F4}" type="datetimeFigureOut">
              <a:rPr lang="hu-HU" smtClean="0"/>
              <a:t>2024. 12. 05.</a:t>
            </a:fld>
            <a:endParaRPr lang="hu-HU" dirty="0"/>
          </a:p>
        </p:txBody>
      </p:sp>
      <p:sp>
        <p:nvSpPr>
          <p:cNvPr id="6" name="Rectangle 66">
            <a:extLst>
              <a:ext uri="{FF2B5EF4-FFF2-40B4-BE49-F238E27FC236}">
                <a16:creationId xmlns:a16="http://schemas.microsoft.com/office/drawing/2014/main" id="{02C3FBC1-A4E0-408F-9A81-23B4B40338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hu-HU" dirty="0"/>
          </a:p>
        </p:txBody>
      </p:sp>
      <p:sp>
        <p:nvSpPr>
          <p:cNvPr id="7" name="Rectangle 67">
            <a:extLst>
              <a:ext uri="{FF2B5EF4-FFF2-40B4-BE49-F238E27FC236}">
                <a16:creationId xmlns:a16="http://schemas.microsoft.com/office/drawing/2014/main" id="{BE7ED8C0-7EB6-4167-A11C-4FC9BAD2F1F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302943-DB94-45D6-BB0A-F0DB1764FD57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902438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12800" y="304800"/>
            <a:ext cx="10363200" cy="1143000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Rectangle 65">
            <a:extLst>
              <a:ext uri="{FF2B5EF4-FFF2-40B4-BE49-F238E27FC236}">
                <a16:creationId xmlns:a16="http://schemas.microsoft.com/office/drawing/2014/main" id="{C42ECFA0-4810-41E9-9875-CBCF136E0AC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667B79-A5C5-4426-A8AA-9A270D4D19F4}" type="datetimeFigureOut">
              <a:rPr lang="hu-HU" smtClean="0"/>
              <a:t>2024. 12. 05.</a:t>
            </a:fld>
            <a:endParaRPr lang="hu-HU" dirty="0"/>
          </a:p>
        </p:txBody>
      </p:sp>
      <p:sp>
        <p:nvSpPr>
          <p:cNvPr id="4" name="Rectangle 66">
            <a:extLst>
              <a:ext uri="{FF2B5EF4-FFF2-40B4-BE49-F238E27FC236}">
                <a16:creationId xmlns:a16="http://schemas.microsoft.com/office/drawing/2014/main" id="{80512E3D-8A32-48A4-AD5E-41A8ED7E59C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hu-HU" dirty="0"/>
          </a:p>
        </p:txBody>
      </p:sp>
      <p:sp>
        <p:nvSpPr>
          <p:cNvPr id="5" name="Rectangle 67">
            <a:extLst>
              <a:ext uri="{FF2B5EF4-FFF2-40B4-BE49-F238E27FC236}">
                <a16:creationId xmlns:a16="http://schemas.microsoft.com/office/drawing/2014/main" id="{0616A0AA-7670-42E6-9B84-31C32BDDD9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302943-DB94-45D6-BB0A-F0DB1764FD57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12378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67B79-A5C5-4426-A8AA-9A270D4D19F4}" type="datetimeFigureOut">
              <a:rPr lang="hu-HU" smtClean="0"/>
              <a:t>2024. 12. 05.</a:t>
            </a:fld>
            <a:endParaRPr lang="hu-H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02943-DB94-45D6-BB0A-F0DB1764FD57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59711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67B79-A5C5-4426-A8AA-9A270D4D19F4}" type="datetimeFigureOut">
              <a:rPr lang="hu-HU" smtClean="0"/>
              <a:t>2024. 12. 05.</a:t>
            </a:fld>
            <a:endParaRPr lang="hu-H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02943-DB94-45D6-BB0A-F0DB1764FD57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43351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67B79-A5C5-4426-A8AA-9A270D4D19F4}" type="datetimeFigureOut">
              <a:rPr lang="hu-HU" smtClean="0"/>
              <a:t>2024. 12. 05.</a:t>
            </a:fld>
            <a:endParaRPr lang="hu-H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02943-DB94-45D6-BB0A-F0DB1764FD57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0938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65">
            <a:extLst>
              <a:ext uri="{FF2B5EF4-FFF2-40B4-BE49-F238E27FC236}">
                <a16:creationId xmlns:a16="http://schemas.microsoft.com/office/drawing/2014/main" id="{8D9E5FC2-BB6B-44B5-89A8-E2D7313CE3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667B79-A5C5-4426-A8AA-9A270D4D19F4}" type="datetimeFigureOut">
              <a:rPr lang="hu-HU" smtClean="0"/>
              <a:t>2024. 12. 05.</a:t>
            </a:fld>
            <a:endParaRPr lang="hu-HU" dirty="0"/>
          </a:p>
        </p:txBody>
      </p:sp>
      <p:sp>
        <p:nvSpPr>
          <p:cNvPr id="5" name="Rectangle 66">
            <a:extLst>
              <a:ext uri="{FF2B5EF4-FFF2-40B4-BE49-F238E27FC236}">
                <a16:creationId xmlns:a16="http://schemas.microsoft.com/office/drawing/2014/main" id="{C6FD43BD-B689-4D07-8643-74342ED53F2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hu-HU" dirty="0"/>
          </a:p>
        </p:txBody>
      </p:sp>
      <p:sp>
        <p:nvSpPr>
          <p:cNvPr id="6" name="Rectangle 67">
            <a:extLst>
              <a:ext uri="{FF2B5EF4-FFF2-40B4-BE49-F238E27FC236}">
                <a16:creationId xmlns:a16="http://schemas.microsoft.com/office/drawing/2014/main" id="{34D42A89-7201-4AED-A3AE-873F3CA7B70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302943-DB94-45D6-BB0A-F0DB1764FD57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148772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67B79-A5C5-4426-A8AA-9A270D4D19F4}" type="datetimeFigureOut">
              <a:rPr lang="hu-HU" smtClean="0"/>
              <a:t>2024. 12. 05.</a:t>
            </a:fld>
            <a:endParaRPr lang="hu-H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02943-DB94-45D6-BB0A-F0DB1764FD57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87541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67B79-A5C5-4426-A8AA-9A270D4D19F4}" type="datetimeFigureOut">
              <a:rPr lang="hu-HU" smtClean="0"/>
              <a:t>2024. 12. 05.</a:t>
            </a:fld>
            <a:endParaRPr lang="hu-H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02943-DB94-45D6-BB0A-F0DB1764FD57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414922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67B79-A5C5-4426-A8AA-9A270D4D19F4}" type="datetimeFigureOut">
              <a:rPr lang="hu-HU" smtClean="0"/>
              <a:t>2024. 12. 05.</a:t>
            </a:fld>
            <a:endParaRPr lang="hu-H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02943-DB94-45D6-BB0A-F0DB1764FD57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10037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67B79-A5C5-4426-A8AA-9A270D4D19F4}" type="datetimeFigureOut">
              <a:rPr lang="hu-HU" smtClean="0"/>
              <a:t>2024. 12. 05.</a:t>
            </a:fld>
            <a:endParaRPr lang="hu-H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02943-DB94-45D6-BB0A-F0DB1764FD57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77207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67B79-A5C5-4426-A8AA-9A270D4D19F4}" type="datetimeFigureOut">
              <a:rPr lang="hu-HU" smtClean="0"/>
              <a:t>2024. 12. 05.</a:t>
            </a:fld>
            <a:endParaRPr lang="hu-H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02943-DB94-45D6-BB0A-F0DB1764FD57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0118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dirty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67B79-A5C5-4426-A8AA-9A270D4D19F4}" type="datetimeFigureOut">
              <a:rPr lang="hu-HU" smtClean="0"/>
              <a:t>2024. 12. 05.</a:t>
            </a:fld>
            <a:endParaRPr lang="hu-H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02943-DB94-45D6-BB0A-F0DB1764FD57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90992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67B79-A5C5-4426-A8AA-9A270D4D19F4}" type="datetimeFigureOut">
              <a:rPr lang="hu-HU" smtClean="0"/>
              <a:t>2024. 12. 05.</a:t>
            </a:fld>
            <a:endParaRPr lang="hu-H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02943-DB94-45D6-BB0A-F0DB1764FD57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33690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67B79-A5C5-4426-A8AA-9A270D4D19F4}" type="datetimeFigureOut">
              <a:rPr lang="hu-HU" smtClean="0"/>
              <a:t>2024. 12. 05.</a:t>
            </a:fld>
            <a:endParaRPr lang="hu-H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02943-DB94-45D6-BB0A-F0DB1764FD57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791610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Rectangle 65">
            <a:extLst>
              <a:ext uri="{FF2B5EF4-FFF2-40B4-BE49-F238E27FC236}">
                <a16:creationId xmlns:a16="http://schemas.microsoft.com/office/drawing/2014/main" id="{6CE26810-1F51-45F0-A721-C654A0362A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667B79-A5C5-4426-A8AA-9A270D4D19F4}" type="datetimeFigureOut">
              <a:rPr lang="hu-HU" smtClean="0"/>
              <a:t>2024. 12. 05.</a:t>
            </a:fld>
            <a:endParaRPr lang="hu-HU" dirty="0"/>
          </a:p>
        </p:txBody>
      </p:sp>
      <p:sp>
        <p:nvSpPr>
          <p:cNvPr id="5" name="Rectangle 66">
            <a:extLst>
              <a:ext uri="{FF2B5EF4-FFF2-40B4-BE49-F238E27FC236}">
                <a16:creationId xmlns:a16="http://schemas.microsoft.com/office/drawing/2014/main" id="{9A044C76-D1A2-4FFA-9A3C-C41D59F3186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hu-HU" dirty="0"/>
          </a:p>
        </p:txBody>
      </p:sp>
      <p:sp>
        <p:nvSpPr>
          <p:cNvPr id="6" name="Rectangle 67">
            <a:extLst>
              <a:ext uri="{FF2B5EF4-FFF2-40B4-BE49-F238E27FC236}">
                <a16:creationId xmlns:a16="http://schemas.microsoft.com/office/drawing/2014/main" id="{BAA111D8-6187-462B-9F9C-BCC445AB73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302943-DB94-45D6-BB0A-F0DB1764FD57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03082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117600" y="19050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400800" y="19050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65">
            <a:extLst>
              <a:ext uri="{FF2B5EF4-FFF2-40B4-BE49-F238E27FC236}">
                <a16:creationId xmlns:a16="http://schemas.microsoft.com/office/drawing/2014/main" id="{42E0A111-53D6-4777-8017-92F0C15983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667B79-A5C5-4426-A8AA-9A270D4D19F4}" type="datetimeFigureOut">
              <a:rPr lang="hu-HU" smtClean="0"/>
              <a:t>2024. 12. 05.</a:t>
            </a:fld>
            <a:endParaRPr lang="hu-HU" dirty="0"/>
          </a:p>
        </p:txBody>
      </p:sp>
      <p:sp>
        <p:nvSpPr>
          <p:cNvPr id="6" name="Rectangle 66">
            <a:extLst>
              <a:ext uri="{FF2B5EF4-FFF2-40B4-BE49-F238E27FC236}">
                <a16:creationId xmlns:a16="http://schemas.microsoft.com/office/drawing/2014/main" id="{6E71312D-2682-4024-8C92-11E1A4A1CC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hu-HU" dirty="0"/>
          </a:p>
        </p:txBody>
      </p:sp>
      <p:sp>
        <p:nvSpPr>
          <p:cNvPr id="7" name="Rectangle 67">
            <a:extLst>
              <a:ext uri="{FF2B5EF4-FFF2-40B4-BE49-F238E27FC236}">
                <a16:creationId xmlns:a16="http://schemas.microsoft.com/office/drawing/2014/main" id="{F14CAA18-FE47-43CE-B194-6DD4D23DC79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302943-DB94-45D6-BB0A-F0DB1764FD57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21801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Rectangle 65">
            <a:extLst>
              <a:ext uri="{FF2B5EF4-FFF2-40B4-BE49-F238E27FC236}">
                <a16:creationId xmlns:a16="http://schemas.microsoft.com/office/drawing/2014/main" id="{040F7FA8-5608-4308-9D3D-C3B3026B74F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667B79-A5C5-4426-A8AA-9A270D4D19F4}" type="datetimeFigureOut">
              <a:rPr lang="hu-HU" smtClean="0"/>
              <a:t>2024. 12. 05.</a:t>
            </a:fld>
            <a:endParaRPr lang="hu-HU" dirty="0"/>
          </a:p>
        </p:txBody>
      </p:sp>
      <p:sp>
        <p:nvSpPr>
          <p:cNvPr id="8" name="Rectangle 66">
            <a:extLst>
              <a:ext uri="{FF2B5EF4-FFF2-40B4-BE49-F238E27FC236}">
                <a16:creationId xmlns:a16="http://schemas.microsoft.com/office/drawing/2014/main" id="{A1900404-8B24-4574-BFA5-125EC0E839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hu-HU" dirty="0"/>
          </a:p>
        </p:txBody>
      </p:sp>
      <p:sp>
        <p:nvSpPr>
          <p:cNvPr id="9" name="Rectangle 67">
            <a:extLst>
              <a:ext uri="{FF2B5EF4-FFF2-40B4-BE49-F238E27FC236}">
                <a16:creationId xmlns:a16="http://schemas.microsoft.com/office/drawing/2014/main" id="{545D4F78-7AF3-4BED-9A45-65D842E7519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302943-DB94-45D6-BB0A-F0DB1764FD57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68364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Rectangle 65">
            <a:extLst>
              <a:ext uri="{FF2B5EF4-FFF2-40B4-BE49-F238E27FC236}">
                <a16:creationId xmlns:a16="http://schemas.microsoft.com/office/drawing/2014/main" id="{458A9067-833D-4C2A-BAF3-2820ADCAD6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667B79-A5C5-4426-A8AA-9A270D4D19F4}" type="datetimeFigureOut">
              <a:rPr lang="hu-HU" smtClean="0"/>
              <a:t>2024. 12. 05.</a:t>
            </a:fld>
            <a:endParaRPr lang="hu-HU" dirty="0"/>
          </a:p>
        </p:txBody>
      </p:sp>
      <p:sp>
        <p:nvSpPr>
          <p:cNvPr id="4" name="Rectangle 66">
            <a:extLst>
              <a:ext uri="{FF2B5EF4-FFF2-40B4-BE49-F238E27FC236}">
                <a16:creationId xmlns:a16="http://schemas.microsoft.com/office/drawing/2014/main" id="{B8D3700F-7BBF-479A-BFB6-E1B948F7606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hu-HU" dirty="0"/>
          </a:p>
        </p:txBody>
      </p:sp>
      <p:sp>
        <p:nvSpPr>
          <p:cNvPr id="5" name="Rectangle 67">
            <a:extLst>
              <a:ext uri="{FF2B5EF4-FFF2-40B4-BE49-F238E27FC236}">
                <a16:creationId xmlns:a16="http://schemas.microsoft.com/office/drawing/2014/main" id="{E074D8BA-30E2-41CB-AAE3-C1CC48ADB61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302943-DB94-45D6-BB0A-F0DB1764FD57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77054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5">
            <a:extLst>
              <a:ext uri="{FF2B5EF4-FFF2-40B4-BE49-F238E27FC236}">
                <a16:creationId xmlns:a16="http://schemas.microsoft.com/office/drawing/2014/main" id="{2B2E8972-8BA8-46A5-B425-A3FC2CF412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667B79-A5C5-4426-A8AA-9A270D4D19F4}" type="datetimeFigureOut">
              <a:rPr lang="hu-HU" smtClean="0"/>
              <a:t>2024. 12. 05.</a:t>
            </a:fld>
            <a:endParaRPr lang="hu-HU" dirty="0"/>
          </a:p>
        </p:txBody>
      </p:sp>
      <p:sp>
        <p:nvSpPr>
          <p:cNvPr id="3" name="Rectangle 66">
            <a:extLst>
              <a:ext uri="{FF2B5EF4-FFF2-40B4-BE49-F238E27FC236}">
                <a16:creationId xmlns:a16="http://schemas.microsoft.com/office/drawing/2014/main" id="{02C03F22-3871-4AEE-AB6F-2A808B044F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hu-HU" dirty="0"/>
          </a:p>
        </p:txBody>
      </p:sp>
      <p:sp>
        <p:nvSpPr>
          <p:cNvPr id="4" name="Rectangle 67">
            <a:extLst>
              <a:ext uri="{FF2B5EF4-FFF2-40B4-BE49-F238E27FC236}">
                <a16:creationId xmlns:a16="http://schemas.microsoft.com/office/drawing/2014/main" id="{941E90BE-D2ED-45D3-8EB2-0CB2A8B420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302943-DB94-45D6-BB0A-F0DB1764FD57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15066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65">
            <a:extLst>
              <a:ext uri="{FF2B5EF4-FFF2-40B4-BE49-F238E27FC236}">
                <a16:creationId xmlns:a16="http://schemas.microsoft.com/office/drawing/2014/main" id="{A174E28D-2727-4ED3-B98C-30672990C50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667B79-A5C5-4426-A8AA-9A270D4D19F4}" type="datetimeFigureOut">
              <a:rPr lang="hu-HU" smtClean="0"/>
              <a:t>2024. 12. 05.</a:t>
            </a:fld>
            <a:endParaRPr lang="hu-HU" dirty="0"/>
          </a:p>
        </p:txBody>
      </p:sp>
      <p:sp>
        <p:nvSpPr>
          <p:cNvPr id="6" name="Rectangle 66">
            <a:extLst>
              <a:ext uri="{FF2B5EF4-FFF2-40B4-BE49-F238E27FC236}">
                <a16:creationId xmlns:a16="http://schemas.microsoft.com/office/drawing/2014/main" id="{049C504E-CFB4-4B0D-8EA0-8C1DE4EFD3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hu-HU" dirty="0"/>
          </a:p>
        </p:txBody>
      </p:sp>
      <p:sp>
        <p:nvSpPr>
          <p:cNvPr id="7" name="Rectangle 67">
            <a:extLst>
              <a:ext uri="{FF2B5EF4-FFF2-40B4-BE49-F238E27FC236}">
                <a16:creationId xmlns:a16="http://schemas.microsoft.com/office/drawing/2014/main" id="{72B1A36C-6807-4EDA-9CF1-ECE01D3526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302943-DB94-45D6-BB0A-F0DB1764FD57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17543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u-HU" noProof="0" dirty="0"/>
              <a:t>Kép beszúrásához kattintson az ikonra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65">
            <a:extLst>
              <a:ext uri="{FF2B5EF4-FFF2-40B4-BE49-F238E27FC236}">
                <a16:creationId xmlns:a16="http://schemas.microsoft.com/office/drawing/2014/main" id="{8AE0539A-A292-42E4-88CF-829C6C0426F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667B79-A5C5-4426-A8AA-9A270D4D19F4}" type="datetimeFigureOut">
              <a:rPr lang="hu-HU" smtClean="0"/>
              <a:t>2024. 12. 05.</a:t>
            </a:fld>
            <a:endParaRPr lang="hu-HU" dirty="0"/>
          </a:p>
        </p:txBody>
      </p:sp>
      <p:sp>
        <p:nvSpPr>
          <p:cNvPr id="6" name="Rectangle 66">
            <a:extLst>
              <a:ext uri="{FF2B5EF4-FFF2-40B4-BE49-F238E27FC236}">
                <a16:creationId xmlns:a16="http://schemas.microsoft.com/office/drawing/2014/main" id="{EC5BD4E8-C73D-4C21-A809-4DA9FC0A86B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hu-HU" dirty="0"/>
          </a:p>
        </p:txBody>
      </p:sp>
      <p:sp>
        <p:nvSpPr>
          <p:cNvPr id="7" name="Rectangle 67">
            <a:extLst>
              <a:ext uri="{FF2B5EF4-FFF2-40B4-BE49-F238E27FC236}">
                <a16:creationId xmlns:a16="http://schemas.microsoft.com/office/drawing/2014/main" id="{C59283F1-3AA9-4575-BB60-7344FA54039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302943-DB94-45D6-BB0A-F0DB1764FD57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58113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>
            <a:extLst>
              <a:ext uri="{FF2B5EF4-FFF2-40B4-BE49-F238E27FC236}">
                <a16:creationId xmlns:a16="http://schemas.microsoft.com/office/drawing/2014/main" id="{917FB3EC-09F7-4E88-A5C2-03012A157000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grpSp>
          <p:nvGrpSpPr>
            <p:cNvPr id="1032" name="Group 3">
              <a:extLst>
                <a:ext uri="{FF2B5EF4-FFF2-40B4-BE49-F238E27FC236}">
                  <a16:creationId xmlns:a16="http://schemas.microsoft.com/office/drawing/2014/main" id="{CEB8D016-4ADD-4EA6-9575-AD52133D5B5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grpSp>
            <p:nvGrpSpPr>
              <p:cNvPr id="1039" name="Group 4">
                <a:extLst>
                  <a:ext uri="{FF2B5EF4-FFF2-40B4-BE49-F238E27FC236}">
                    <a16:creationId xmlns:a16="http://schemas.microsoft.com/office/drawing/2014/main" id="{99752C34-856F-4CA0-8179-6DCC148D2BF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192"/>
                <a:ext cx="5760" cy="4032"/>
                <a:chOff x="0" y="192"/>
                <a:chExt cx="5760" cy="4032"/>
              </a:xfrm>
            </p:grpSpPr>
            <p:sp>
              <p:nvSpPr>
                <p:cNvPr id="1070" name="Line 5">
                  <a:extLst>
                    <a:ext uri="{FF2B5EF4-FFF2-40B4-BE49-F238E27FC236}">
                      <a16:creationId xmlns:a16="http://schemas.microsoft.com/office/drawing/2014/main" id="{B588CDE3-8AFF-4E67-892F-FC5B2D90FE3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0" y="19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hu-HU" sz="2000" dirty="0"/>
                </a:p>
              </p:txBody>
            </p:sp>
            <p:sp>
              <p:nvSpPr>
                <p:cNvPr id="1071" name="Line 6">
                  <a:extLst>
                    <a:ext uri="{FF2B5EF4-FFF2-40B4-BE49-F238E27FC236}">
                      <a16:creationId xmlns:a16="http://schemas.microsoft.com/office/drawing/2014/main" id="{A29C6349-1B0A-40BC-A13D-FEF48A903CD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0" y="38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hu-HU" sz="2000" dirty="0"/>
                </a:p>
              </p:txBody>
            </p:sp>
            <p:sp>
              <p:nvSpPr>
                <p:cNvPr id="1072" name="Line 7">
                  <a:extLst>
                    <a:ext uri="{FF2B5EF4-FFF2-40B4-BE49-F238E27FC236}">
                      <a16:creationId xmlns:a16="http://schemas.microsoft.com/office/drawing/2014/main" id="{45F37BCB-9169-42F5-BBD0-A18D6F96195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0" y="57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hu-HU" sz="2000" dirty="0"/>
                </a:p>
              </p:txBody>
            </p:sp>
            <p:sp>
              <p:nvSpPr>
                <p:cNvPr id="1073" name="Line 8">
                  <a:extLst>
                    <a:ext uri="{FF2B5EF4-FFF2-40B4-BE49-F238E27FC236}">
                      <a16:creationId xmlns:a16="http://schemas.microsoft.com/office/drawing/2014/main" id="{B0F9B9C4-74C8-402A-AC1D-D638B36A4AC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0" y="76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hu-HU" sz="2000" dirty="0"/>
                </a:p>
              </p:txBody>
            </p:sp>
            <p:sp>
              <p:nvSpPr>
                <p:cNvPr id="1074" name="Line 9">
                  <a:extLst>
                    <a:ext uri="{FF2B5EF4-FFF2-40B4-BE49-F238E27FC236}">
                      <a16:creationId xmlns:a16="http://schemas.microsoft.com/office/drawing/2014/main" id="{CE1FE403-45C3-4C4F-B82C-E321A71D575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0" y="96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hu-HU" sz="2000" dirty="0"/>
                </a:p>
              </p:txBody>
            </p:sp>
            <p:sp>
              <p:nvSpPr>
                <p:cNvPr id="1075" name="Line 10">
                  <a:extLst>
                    <a:ext uri="{FF2B5EF4-FFF2-40B4-BE49-F238E27FC236}">
                      <a16:creationId xmlns:a16="http://schemas.microsoft.com/office/drawing/2014/main" id="{F2FE3796-FC00-453F-93EA-45BA71076F3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0" y="115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hu-HU" sz="2000" dirty="0"/>
                </a:p>
              </p:txBody>
            </p:sp>
            <p:sp>
              <p:nvSpPr>
                <p:cNvPr id="1076" name="Line 11">
                  <a:extLst>
                    <a:ext uri="{FF2B5EF4-FFF2-40B4-BE49-F238E27FC236}">
                      <a16:creationId xmlns:a16="http://schemas.microsoft.com/office/drawing/2014/main" id="{D5E3F3E5-A035-4FD4-A7B9-811189E3148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0" y="134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hu-HU" sz="2000" dirty="0"/>
                </a:p>
              </p:txBody>
            </p:sp>
            <p:sp>
              <p:nvSpPr>
                <p:cNvPr id="1077" name="Line 12">
                  <a:extLst>
                    <a:ext uri="{FF2B5EF4-FFF2-40B4-BE49-F238E27FC236}">
                      <a16:creationId xmlns:a16="http://schemas.microsoft.com/office/drawing/2014/main" id="{D31C3D78-B2B9-48C7-AA44-9B8A8A2BE14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0" y="153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hu-HU" sz="2000" dirty="0"/>
                </a:p>
              </p:txBody>
            </p:sp>
            <p:sp>
              <p:nvSpPr>
                <p:cNvPr id="1078" name="Line 13">
                  <a:extLst>
                    <a:ext uri="{FF2B5EF4-FFF2-40B4-BE49-F238E27FC236}">
                      <a16:creationId xmlns:a16="http://schemas.microsoft.com/office/drawing/2014/main" id="{6A87D272-60C9-4B38-ADCA-4149C47D6CB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0" y="172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hu-HU" sz="2000" dirty="0"/>
                </a:p>
              </p:txBody>
            </p:sp>
            <p:sp>
              <p:nvSpPr>
                <p:cNvPr id="1079" name="Line 14">
                  <a:extLst>
                    <a:ext uri="{FF2B5EF4-FFF2-40B4-BE49-F238E27FC236}">
                      <a16:creationId xmlns:a16="http://schemas.microsoft.com/office/drawing/2014/main" id="{77D68B3F-BC54-4174-BED8-480C5C9EA13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0" y="192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hu-HU" sz="2000" dirty="0"/>
                </a:p>
              </p:txBody>
            </p:sp>
            <p:sp>
              <p:nvSpPr>
                <p:cNvPr id="1080" name="Line 15">
                  <a:extLst>
                    <a:ext uri="{FF2B5EF4-FFF2-40B4-BE49-F238E27FC236}">
                      <a16:creationId xmlns:a16="http://schemas.microsoft.com/office/drawing/2014/main" id="{5AED2F60-F189-4334-9C26-A3C807E61E5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0" y="211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hu-HU" sz="2000" dirty="0"/>
                </a:p>
              </p:txBody>
            </p:sp>
            <p:sp>
              <p:nvSpPr>
                <p:cNvPr id="1081" name="Line 16">
                  <a:extLst>
                    <a:ext uri="{FF2B5EF4-FFF2-40B4-BE49-F238E27FC236}">
                      <a16:creationId xmlns:a16="http://schemas.microsoft.com/office/drawing/2014/main" id="{19385A24-E0BD-40B2-9840-342E549D019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0" y="230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hu-HU" sz="2000" dirty="0"/>
                </a:p>
              </p:txBody>
            </p:sp>
            <p:sp>
              <p:nvSpPr>
                <p:cNvPr id="1082" name="Line 17">
                  <a:extLst>
                    <a:ext uri="{FF2B5EF4-FFF2-40B4-BE49-F238E27FC236}">
                      <a16:creationId xmlns:a16="http://schemas.microsoft.com/office/drawing/2014/main" id="{4698E1A0-4615-435A-A0A2-1494AB202E6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0" y="249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hu-HU" sz="2000" dirty="0"/>
                </a:p>
              </p:txBody>
            </p:sp>
            <p:sp>
              <p:nvSpPr>
                <p:cNvPr id="1083" name="Line 18">
                  <a:extLst>
                    <a:ext uri="{FF2B5EF4-FFF2-40B4-BE49-F238E27FC236}">
                      <a16:creationId xmlns:a16="http://schemas.microsoft.com/office/drawing/2014/main" id="{F41335CA-7319-48B9-B5E4-7273E5CBDA6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0" y="268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hu-HU" sz="2000" dirty="0"/>
                </a:p>
              </p:txBody>
            </p:sp>
            <p:sp>
              <p:nvSpPr>
                <p:cNvPr id="1084" name="Line 19">
                  <a:extLst>
                    <a:ext uri="{FF2B5EF4-FFF2-40B4-BE49-F238E27FC236}">
                      <a16:creationId xmlns:a16="http://schemas.microsoft.com/office/drawing/2014/main" id="{D7B1C922-59CE-4B60-A5AA-23E3C126BC8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0" y="288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hu-HU" sz="2000" dirty="0"/>
                </a:p>
              </p:txBody>
            </p:sp>
            <p:sp>
              <p:nvSpPr>
                <p:cNvPr id="1085" name="Line 20">
                  <a:extLst>
                    <a:ext uri="{FF2B5EF4-FFF2-40B4-BE49-F238E27FC236}">
                      <a16:creationId xmlns:a16="http://schemas.microsoft.com/office/drawing/2014/main" id="{8A7C6D48-16E8-418F-A8C0-0D5F7243102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0" y="307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hu-HU" sz="2000" dirty="0"/>
                </a:p>
              </p:txBody>
            </p:sp>
            <p:sp>
              <p:nvSpPr>
                <p:cNvPr id="1086" name="Line 21">
                  <a:extLst>
                    <a:ext uri="{FF2B5EF4-FFF2-40B4-BE49-F238E27FC236}">
                      <a16:creationId xmlns:a16="http://schemas.microsoft.com/office/drawing/2014/main" id="{CA7C1C61-B7DA-4C87-8A99-E065780AFE0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0" y="326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hu-HU" sz="2000" dirty="0"/>
                </a:p>
              </p:txBody>
            </p:sp>
            <p:sp>
              <p:nvSpPr>
                <p:cNvPr id="1087" name="Line 22">
                  <a:extLst>
                    <a:ext uri="{FF2B5EF4-FFF2-40B4-BE49-F238E27FC236}">
                      <a16:creationId xmlns:a16="http://schemas.microsoft.com/office/drawing/2014/main" id="{FA600B6F-88A4-4D48-9569-32D72635373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0" y="345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hu-HU" sz="2000" dirty="0"/>
                </a:p>
              </p:txBody>
            </p:sp>
            <p:sp>
              <p:nvSpPr>
                <p:cNvPr id="1088" name="Line 23">
                  <a:extLst>
                    <a:ext uri="{FF2B5EF4-FFF2-40B4-BE49-F238E27FC236}">
                      <a16:creationId xmlns:a16="http://schemas.microsoft.com/office/drawing/2014/main" id="{70E8D2CE-632F-4194-9F76-C4E18C54581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0" y="364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hu-HU" sz="2000" dirty="0"/>
                </a:p>
              </p:txBody>
            </p:sp>
            <p:sp>
              <p:nvSpPr>
                <p:cNvPr id="1089" name="Line 24">
                  <a:extLst>
                    <a:ext uri="{FF2B5EF4-FFF2-40B4-BE49-F238E27FC236}">
                      <a16:creationId xmlns:a16="http://schemas.microsoft.com/office/drawing/2014/main" id="{7552ED74-136A-4385-B677-6F85F6D41BE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0" y="384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hu-HU" sz="2000" dirty="0"/>
                </a:p>
              </p:txBody>
            </p:sp>
            <p:sp>
              <p:nvSpPr>
                <p:cNvPr id="1090" name="Line 25">
                  <a:extLst>
                    <a:ext uri="{FF2B5EF4-FFF2-40B4-BE49-F238E27FC236}">
                      <a16:creationId xmlns:a16="http://schemas.microsoft.com/office/drawing/2014/main" id="{17044F6A-4027-43DC-B9CC-F6265D50CC0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0" y="403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hu-HU" sz="2000" dirty="0"/>
                </a:p>
              </p:txBody>
            </p:sp>
            <p:sp>
              <p:nvSpPr>
                <p:cNvPr id="1091" name="Line 26">
                  <a:extLst>
                    <a:ext uri="{FF2B5EF4-FFF2-40B4-BE49-F238E27FC236}">
                      <a16:creationId xmlns:a16="http://schemas.microsoft.com/office/drawing/2014/main" id="{B78DCF1F-5B6B-4E0C-ACF4-6BDCD121813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0" y="422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hu-HU" sz="2000" dirty="0"/>
                </a:p>
              </p:txBody>
            </p:sp>
          </p:grpSp>
          <p:grpSp>
            <p:nvGrpSpPr>
              <p:cNvPr id="1040" name="Group 27">
                <a:extLst>
                  <a:ext uri="{FF2B5EF4-FFF2-40B4-BE49-F238E27FC236}">
                    <a16:creationId xmlns:a16="http://schemas.microsoft.com/office/drawing/2014/main" id="{89D43E9B-2642-4934-930F-F44F7C90E2B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2" y="0"/>
                <a:ext cx="5376" cy="4320"/>
                <a:chOff x="192" y="0"/>
                <a:chExt cx="5376" cy="4320"/>
              </a:xfrm>
            </p:grpSpPr>
            <p:sp>
              <p:nvSpPr>
                <p:cNvPr id="1041" name="Line 28">
                  <a:extLst>
                    <a:ext uri="{FF2B5EF4-FFF2-40B4-BE49-F238E27FC236}">
                      <a16:creationId xmlns:a16="http://schemas.microsoft.com/office/drawing/2014/main" id="{66FE2591-8D61-443B-B678-FA8ED952176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19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hu-HU" sz="2000" dirty="0"/>
                </a:p>
              </p:txBody>
            </p:sp>
            <p:sp>
              <p:nvSpPr>
                <p:cNvPr id="1042" name="Line 29">
                  <a:extLst>
                    <a:ext uri="{FF2B5EF4-FFF2-40B4-BE49-F238E27FC236}">
                      <a16:creationId xmlns:a16="http://schemas.microsoft.com/office/drawing/2014/main" id="{86B9554D-7A1E-4384-8F87-54E5E966981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38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hu-HU" sz="2000" dirty="0"/>
                </a:p>
              </p:txBody>
            </p:sp>
            <p:sp>
              <p:nvSpPr>
                <p:cNvPr id="1043" name="Line 30">
                  <a:extLst>
                    <a:ext uri="{FF2B5EF4-FFF2-40B4-BE49-F238E27FC236}">
                      <a16:creationId xmlns:a16="http://schemas.microsoft.com/office/drawing/2014/main" id="{B4287ABE-AC91-478A-BF78-A7A02196404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57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hu-HU" sz="2000" dirty="0"/>
                </a:p>
              </p:txBody>
            </p:sp>
            <p:sp>
              <p:nvSpPr>
                <p:cNvPr id="1044" name="Line 31">
                  <a:extLst>
                    <a:ext uri="{FF2B5EF4-FFF2-40B4-BE49-F238E27FC236}">
                      <a16:creationId xmlns:a16="http://schemas.microsoft.com/office/drawing/2014/main" id="{CBC23778-656C-46BE-822D-8C2C6B8535B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76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hu-HU" sz="2000" dirty="0"/>
                </a:p>
              </p:txBody>
            </p:sp>
            <p:sp>
              <p:nvSpPr>
                <p:cNvPr id="1045" name="Line 32">
                  <a:extLst>
                    <a:ext uri="{FF2B5EF4-FFF2-40B4-BE49-F238E27FC236}">
                      <a16:creationId xmlns:a16="http://schemas.microsoft.com/office/drawing/2014/main" id="{076CD047-C7A1-456E-9848-DA9D73B7F50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96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hu-HU" sz="2000" dirty="0"/>
                </a:p>
              </p:txBody>
            </p:sp>
            <p:sp>
              <p:nvSpPr>
                <p:cNvPr id="1046" name="Line 33">
                  <a:extLst>
                    <a:ext uri="{FF2B5EF4-FFF2-40B4-BE49-F238E27FC236}">
                      <a16:creationId xmlns:a16="http://schemas.microsoft.com/office/drawing/2014/main" id="{AC0DCEBB-1470-433B-92E0-10700194725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115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hu-HU" sz="2000" dirty="0"/>
                </a:p>
              </p:txBody>
            </p:sp>
            <p:sp>
              <p:nvSpPr>
                <p:cNvPr id="1047" name="Line 34">
                  <a:extLst>
                    <a:ext uri="{FF2B5EF4-FFF2-40B4-BE49-F238E27FC236}">
                      <a16:creationId xmlns:a16="http://schemas.microsoft.com/office/drawing/2014/main" id="{8FFB86BD-6C8F-4917-B023-C0E27DD4F36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134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hu-HU" sz="2000" dirty="0"/>
                </a:p>
              </p:txBody>
            </p:sp>
            <p:sp>
              <p:nvSpPr>
                <p:cNvPr id="1048" name="Line 35">
                  <a:extLst>
                    <a:ext uri="{FF2B5EF4-FFF2-40B4-BE49-F238E27FC236}">
                      <a16:creationId xmlns:a16="http://schemas.microsoft.com/office/drawing/2014/main" id="{B418F32D-CC96-4D02-8290-568B63D06A2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153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hu-HU" sz="2000" dirty="0"/>
                </a:p>
              </p:txBody>
            </p:sp>
            <p:sp>
              <p:nvSpPr>
                <p:cNvPr id="1049" name="Line 36">
                  <a:extLst>
                    <a:ext uri="{FF2B5EF4-FFF2-40B4-BE49-F238E27FC236}">
                      <a16:creationId xmlns:a16="http://schemas.microsoft.com/office/drawing/2014/main" id="{C0E4F38E-D866-48C0-A4CF-49652C45C31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172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hu-HU" sz="2000" dirty="0"/>
                </a:p>
              </p:txBody>
            </p:sp>
            <p:sp>
              <p:nvSpPr>
                <p:cNvPr id="1050" name="Line 37">
                  <a:extLst>
                    <a:ext uri="{FF2B5EF4-FFF2-40B4-BE49-F238E27FC236}">
                      <a16:creationId xmlns:a16="http://schemas.microsoft.com/office/drawing/2014/main" id="{068C3F97-3AD1-486B-82B2-5E478B1FB91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192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hu-HU" sz="2000" dirty="0"/>
                </a:p>
              </p:txBody>
            </p:sp>
            <p:sp>
              <p:nvSpPr>
                <p:cNvPr id="1051" name="Line 38">
                  <a:extLst>
                    <a:ext uri="{FF2B5EF4-FFF2-40B4-BE49-F238E27FC236}">
                      <a16:creationId xmlns:a16="http://schemas.microsoft.com/office/drawing/2014/main" id="{582AB24C-1D63-4814-B65E-18F69C006EA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211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hu-HU" sz="2000" dirty="0"/>
                </a:p>
              </p:txBody>
            </p:sp>
            <p:sp>
              <p:nvSpPr>
                <p:cNvPr id="1052" name="Line 39">
                  <a:extLst>
                    <a:ext uri="{FF2B5EF4-FFF2-40B4-BE49-F238E27FC236}">
                      <a16:creationId xmlns:a16="http://schemas.microsoft.com/office/drawing/2014/main" id="{F0B06218-A0A0-4C15-8587-6BC8BE48FCD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230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hu-HU" sz="2000" dirty="0"/>
                </a:p>
              </p:txBody>
            </p:sp>
            <p:sp>
              <p:nvSpPr>
                <p:cNvPr id="1053" name="Line 40">
                  <a:extLst>
                    <a:ext uri="{FF2B5EF4-FFF2-40B4-BE49-F238E27FC236}">
                      <a16:creationId xmlns:a16="http://schemas.microsoft.com/office/drawing/2014/main" id="{6494054F-E814-48A5-AC90-8F0E4F44EC9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249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hu-HU" sz="2000" dirty="0"/>
                </a:p>
              </p:txBody>
            </p:sp>
            <p:sp>
              <p:nvSpPr>
                <p:cNvPr id="1054" name="Line 41">
                  <a:extLst>
                    <a:ext uri="{FF2B5EF4-FFF2-40B4-BE49-F238E27FC236}">
                      <a16:creationId xmlns:a16="http://schemas.microsoft.com/office/drawing/2014/main" id="{F46E663C-7EC4-42AD-8DCB-5CC06F28C6D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268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hu-HU" sz="2000" dirty="0"/>
                </a:p>
              </p:txBody>
            </p:sp>
            <p:sp>
              <p:nvSpPr>
                <p:cNvPr id="1055" name="Line 42">
                  <a:extLst>
                    <a:ext uri="{FF2B5EF4-FFF2-40B4-BE49-F238E27FC236}">
                      <a16:creationId xmlns:a16="http://schemas.microsoft.com/office/drawing/2014/main" id="{3827F68A-43CA-41E0-8330-4C52DA292BE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288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hu-HU" sz="2000" dirty="0"/>
                </a:p>
              </p:txBody>
            </p:sp>
            <p:sp>
              <p:nvSpPr>
                <p:cNvPr id="1056" name="Line 43">
                  <a:extLst>
                    <a:ext uri="{FF2B5EF4-FFF2-40B4-BE49-F238E27FC236}">
                      <a16:creationId xmlns:a16="http://schemas.microsoft.com/office/drawing/2014/main" id="{49101313-6AFA-47B1-AECF-56BD6668633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307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hu-HU" sz="2000" dirty="0"/>
                </a:p>
              </p:txBody>
            </p:sp>
            <p:sp>
              <p:nvSpPr>
                <p:cNvPr id="1057" name="Line 44">
                  <a:extLst>
                    <a:ext uri="{FF2B5EF4-FFF2-40B4-BE49-F238E27FC236}">
                      <a16:creationId xmlns:a16="http://schemas.microsoft.com/office/drawing/2014/main" id="{C1858919-2E2E-4183-A43A-E66E88F2031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326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hu-HU" sz="2000" dirty="0"/>
                </a:p>
              </p:txBody>
            </p:sp>
            <p:sp>
              <p:nvSpPr>
                <p:cNvPr id="1058" name="Line 45">
                  <a:extLst>
                    <a:ext uri="{FF2B5EF4-FFF2-40B4-BE49-F238E27FC236}">
                      <a16:creationId xmlns:a16="http://schemas.microsoft.com/office/drawing/2014/main" id="{C005A3C8-A8EE-4DF6-8579-825CD5B6704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345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hu-HU" sz="2000" dirty="0"/>
                </a:p>
              </p:txBody>
            </p:sp>
            <p:sp>
              <p:nvSpPr>
                <p:cNvPr id="1059" name="Line 46">
                  <a:extLst>
                    <a:ext uri="{FF2B5EF4-FFF2-40B4-BE49-F238E27FC236}">
                      <a16:creationId xmlns:a16="http://schemas.microsoft.com/office/drawing/2014/main" id="{F7D8F25E-C565-4721-BEBB-8AF6E90AD2E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364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hu-HU" sz="2000" dirty="0"/>
                </a:p>
              </p:txBody>
            </p:sp>
            <p:sp>
              <p:nvSpPr>
                <p:cNvPr id="1060" name="Line 47">
                  <a:extLst>
                    <a:ext uri="{FF2B5EF4-FFF2-40B4-BE49-F238E27FC236}">
                      <a16:creationId xmlns:a16="http://schemas.microsoft.com/office/drawing/2014/main" id="{E48BE6C4-72B0-4877-A90F-B59848C981A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384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hu-HU" sz="2000" dirty="0"/>
                </a:p>
              </p:txBody>
            </p:sp>
            <p:sp>
              <p:nvSpPr>
                <p:cNvPr id="1061" name="Line 48">
                  <a:extLst>
                    <a:ext uri="{FF2B5EF4-FFF2-40B4-BE49-F238E27FC236}">
                      <a16:creationId xmlns:a16="http://schemas.microsoft.com/office/drawing/2014/main" id="{C8509FC2-3B6A-448F-B632-3501A669A76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403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hu-HU" sz="2000" dirty="0"/>
                </a:p>
              </p:txBody>
            </p:sp>
            <p:sp>
              <p:nvSpPr>
                <p:cNvPr id="1062" name="Line 49">
                  <a:extLst>
                    <a:ext uri="{FF2B5EF4-FFF2-40B4-BE49-F238E27FC236}">
                      <a16:creationId xmlns:a16="http://schemas.microsoft.com/office/drawing/2014/main" id="{C09F9866-0AC0-425D-AAE1-D81AED3C0A5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422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hu-HU" sz="2000" dirty="0"/>
                </a:p>
              </p:txBody>
            </p:sp>
            <p:sp>
              <p:nvSpPr>
                <p:cNvPr id="1063" name="Line 50">
                  <a:extLst>
                    <a:ext uri="{FF2B5EF4-FFF2-40B4-BE49-F238E27FC236}">
                      <a16:creationId xmlns:a16="http://schemas.microsoft.com/office/drawing/2014/main" id="{EA2215B4-4A5B-4A71-B513-A8CAB0ECF84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441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hu-HU" sz="2000" dirty="0"/>
                </a:p>
              </p:txBody>
            </p:sp>
            <p:sp>
              <p:nvSpPr>
                <p:cNvPr id="1064" name="Line 51">
                  <a:extLst>
                    <a:ext uri="{FF2B5EF4-FFF2-40B4-BE49-F238E27FC236}">
                      <a16:creationId xmlns:a16="http://schemas.microsoft.com/office/drawing/2014/main" id="{B18A6762-361F-472A-906A-0C364E794DB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460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hu-HU" sz="2000" dirty="0"/>
                </a:p>
              </p:txBody>
            </p:sp>
            <p:sp>
              <p:nvSpPr>
                <p:cNvPr id="1065" name="Line 52">
                  <a:extLst>
                    <a:ext uri="{FF2B5EF4-FFF2-40B4-BE49-F238E27FC236}">
                      <a16:creationId xmlns:a16="http://schemas.microsoft.com/office/drawing/2014/main" id="{70966BC6-024B-49C7-BC33-3DD22820E63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480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hu-HU" sz="2000" dirty="0"/>
                </a:p>
              </p:txBody>
            </p:sp>
            <p:sp>
              <p:nvSpPr>
                <p:cNvPr id="1066" name="Line 53">
                  <a:extLst>
                    <a:ext uri="{FF2B5EF4-FFF2-40B4-BE49-F238E27FC236}">
                      <a16:creationId xmlns:a16="http://schemas.microsoft.com/office/drawing/2014/main" id="{1A7012EE-8574-407A-B374-CE40756648E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499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hu-HU" sz="2000" dirty="0"/>
                </a:p>
              </p:txBody>
            </p:sp>
            <p:sp>
              <p:nvSpPr>
                <p:cNvPr id="1067" name="Line 54">
                  <a:extLst>
                    <a:ext uri="{FF2B5EF4-FFF2-40B4-BE49-F238E27FC236}">
                      <a16:creationId xmlns:a16="http://schemas.microsoft.com/office/drawing/2014/main" id="{F5EB4312-2E18-41C3-9D36-393DF7C2AEB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518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hu-HU" sz="2000" dirty="0"/>
                </a:p>
              </p:txBody>
            </p:sp>
            <p:sp>
              <p:nvSpPr>
                <p:cNvPr id="1068" name="Line 55">
                  <a:extLst>
                    <a:ext uri="{FF2B5EF4-FFF2-40B4-BE49-F238E27FC236}">
                      <a16:creationId xmlns:a16="http://schemas.microsoft.com/office/drawing/2014/main" id="{B59D233C-88DF-466F-B616-996A8567CF1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537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hu-HU" sz="2000" dirty="0"/>
                </a:p>
              </p:txBody>
            </p:sp>
            <p:sp>
              <p:nvSpPr>
                <p:cNvPr id="1069" name="Line 56">
                  <a:extLst>
                    <a:ext uri="{FF2B5EF4-FFF2-40B4-BE49-F238E27FC236}">
                      <a16:creationId xmlns:a16="http://schemas.microsoft.com/office/drawing/2014/main" id="{F78D8A84-AA0D-4DB3-BA05-3ED6AC29D13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556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hu-HU" sz="2000" dirty="0"/>
                </a:p>
              </p:txBody>
            </p:sp>
          </p:grpSp>
        </p:grpSp>
        <p:sp>
          <p:nvSpPr>
            <p:cNvPr id="1033" name="Rectangle 57" descr="60%">
              <a:extLst>
                <a:ext uri="{FF2B5EF4-FFF2-40B4-BE49-F238E27FC236}">
                  <a16:creationId xmlns:a16="http://schemas.microsoft.com/office/drawing/2014/main" id="{4DAE93E0-F8FD-4DDE-970E-FE9964ACB58F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2112" y="0"/>
              <a:ext cx="3648" cy="96"/>
            </a:xfrm>
            <a:prstGeom prst="rect">
              <a:avLst/>
            </a:prstGeom>
            <a:pattFill prst="pct60">
              <a:fgClr>
                <a:schemeClr val="folHlink"/>
              </a:fgClr>
              <a:bgClr>
                <a:schemeClr val="bg1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10000"/>
                <a:buFont typeface="Wingdings" pitchFamily="2" charset="2"/>
                <a:buChar char="w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10000"/>
                <a:buFont typeface="Wingdings" pitchFamily="2" charset="2"/>
                <a:buChar char="w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10000"/>
                <a:buFont typeface="Wingdings" pitchFamily="2" charset="2"/>
                <a:buChar char="w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110000"/>
                <a:buFont typeface="Wingdings" pitchFamily="2" charset="2"/>
                <a:buChar char="w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defRPr/>
              </a:pPr>
              <a:endParaRPr lang="hu-HU" altLang="hu-HU" sz="2000" dirty="0"/>
            </a:p>
          </p:txBody>
        </p:sp>
        <p:sp>
          <p:nvSpPr>
            <p:cNvPr id="1034" name="Line 58">
              <a:extLst>
                <a:ext uri="{FF2B5EF4-FFF2-40B4-BE49-F238E27FC236}">
                  <a16:creationId xmlns:a16="http://schemas.microsoft.com/office/drawing/2014/main" id="{23B38293-69DD-408D-8498-F6697386CF73}"/>
                </a:ext>
              </a:extLst>
            </p:cNvPr>
            <p:cNvSpPr>
              <a:spLocks noChangeShapeType="1"/>
            </p:cNvSpPr>
            <p:nvPr/>
          </p:nvSpPr>
          <p:spPr bwMode="ltGray">
            <a:xfrm>
              <a:off x="5568" y="0"/>
              <a:ext cx="0" cy="1488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 sz="2000" dirty="0"/>
            </a:p>
          </p:txBody>
        </p:sp>
        <p:grpSp>
          <p:nvGrpSpPr>
            <p:cNvPr id="1035" name="Group 59">
              <a:extLst>
                <a:ext uri="{FF2B5EF4-FFF2-40B4-BE49-F238E27FC236}">
                  <a16:creationId xmlns:a16="http://schemas.microsoft.com/office/drawing/2014/main" id="{5B917134-AF3E-4F82-8313-099E54E2741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1" y="892"/>
              <a:ext cx="1124" cy="1464"/>
              <a:chOff x="96" y="916"/>
              <a:chExt cx="2208" cy="2876"/>
            </a:xfrm>
          </p:grpSpPr>
          <p:sp>
            <p:nvSpPr>
              <p:cNvPr id="1036" name="Line 60">
                <a:extLst>
                  <a:ext uri="{FF2B5EF4-FFF2-40B4-BE49-F238E27FC236}">
                    <a16:creationId xmlns:a16="http://schemas.microsoft.com/office/drawing/2014/main" id="{07006D7B-A134-4B5C-B454-99DAE60A4EA8}"/>
                  </a:ext>
                </a:extLst>
              </p:cNvPr>
              <p:cNvSpPr>
                <a:spLocks noChangeShapeType="1"/>
              </p:cNvSpPr>
              <p:nvPr/>
            </p:nvSpPr>
            <p:spPr bwMode="ltGray">
              <a:xfrm flipH="1">
                <a:off x="96" y="1037"/>
                <a:ext cx="2208" cy="0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 sz="2000" dirty="0"/>
              </a:p>
            </p:txBody>
          </p:sp>
          <p:sp>
            <p:nvSpPr>
              <p:cNvPr id="1037" name="Line 61">
                <a:extLst>
                  <a:ext uri="{FF2B5EF4-FFF2-40B4-BE49-F238E27FC236}">
                    <a16:creationId xmlns:a16="http://schemas.microsoft.com/office/drawing/2014/main" id="{84923475-474F-4357-A200-F3E05E0FE8EC}"/>
                  </a:ext>
                </a:extLst>
              </p:cNvPr>
              <p:cNvSpPr>
                <a:spLocks noChangeShapeType="1"/>
              </p:cNvSpPr>
              <p:nvPr/>
            </p:nvSpPr>
            <p:spPr bwMode="ltGray">
              <a:xfrm>
                <a:off x="336" y="920"/>
                <a:ext cx="0" cy="2872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 sz="2000" dirty="0"/>
              </a:p>
            </p:txBody>
          </p:sp>
          <p:sp>
            <p:nvSpPr>
              <p:cNvPr id="1038" name="Arc 62">
                <a:extLst>
                  <a:ext uri="{FF2B5EF4-FFF2-40B4-BE49-F238E27FC236}">
                    <a16:creationId xmlns:a16="http://schemas.microsoft.com/office/drawing/2014/main" id="{5884D9BD-39EB-4978-BEC0-DB78CCDD4D9F}"/>
                  </a:ext>
                </a:extLst>
              </p:cNvPr>
              <p:cNvSpPr>
                <a:spLocks/>
              </p:cNvSpPr>
              <p:nvPr/>
            </p:nvSpPr>
            <p:spPr bwMode="ltGray">
              <a:xfrm flipH="1">
                <a:off x="217" y="916"/>
                <a:ext cx="239" cy="239"/>
              </a:xfrm>
              <a:custGeom>
                <a:avLst/>
                <a:gdLst>
                  <a:gd name="T0" fmla="*/ 0 w 43195"/>
                  <a:gd name="T1" fmla="*/ 0 h 43200"/>
                  <a:gd name="T2" fmla="*/ 0 w 43195"/>
                  <a:gd name="T3" fmla="*/ 0 h 43200"/>
                  <a:gd name="T4" fmla="*/ 0 w 43195"/>
                  <a:gd name="T5" fmla="*/ 0 h 432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195" h="43200" fill="none" extrusionOk="0">
                    <a:moveTo>
                      <a:pt x="21114" y="5"/>
                    </a:moveTo>
                    <a:cubicBezTo>
                      <a:pt x="21274" y="1"/>
                      <a:pt x="21434" y="-1"/>
                      <a:pt x="21595" y="0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200"/>
                      <a:pt x="247" y="33805"/>
                      <a:pt x="-1" y="22056"/>
                    </a:cubicBezTo>
                  </a:path>
                  <a:path w="43195" h="43200" stroke="0" extrusionOk="0">
                    <a:moveTo>
                      <a:pt x="21114" y="5"/>
                    </a:moveTo>
                    <a:cubicBezTo>
                      <a:pt x="21274" y="1"/>
                      <a:pt x="21434" y="-1"/>
                      <a:pt x="21595" y="0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200"/>
                      <a:pt x="247" y="33805"/>
                      <a:pt x="-1" y="22056"/>
                    </a:cubicBezTo>
                    <a:lnTo>
                      <a:pt x="21595" y="21600"/>
                    </a:lnTo>
                    <a:lnTo>
                      <a:pt x="21114" y="5"/>
                    </a:lnTo>
                    <a:close/>
                  </a:path>
                </a:pathLst>
              </a:cu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u-HU" sz="2000" dirty="0"/>
              </a:p>
            </p:txBody>
          </p:sp>
        </p:grpSp>
      </p:grpSp>
      <p:sp>
        <p:nvSpPr>
          <p:cNvPr id="39999" name="Rectangle 63">
            <a:extLst>
              <a:ext uri="{FF2B5EF4-FFF2-40B4-BE49-F238E27FC236}">
                <a16:creationId xmlns:a16="http://schemas.microsoft.com/office/drawing/2014/main" id="{FBB406D4-39D9-4233-ACCA-7A16D2B2CE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12800" y="3048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Mintacím szerkesztése</a:t>
            </a:r>
          </a:p>
        </p:txBody>
      </p:sp>
      <p:sp>
        <p:nvSpPr>
          <p:cNvPr id="40000" name="Rectangle 64" descr="Rectangle: Click to edit Master text styles&#10;Second level&#10;Third level&#10;Fourth level&#10;Fifth level">
            <a:extLst>
              <a:ext uri="{FF2B5EF4-FFF2-40B4-BE49-F238E27FC236}">
                <a16:creationId xmlns:a16="http://schemas.microsoft.com/office/drawing/2014/main" id="{5ACF029F-CDF4-4B21-9E1A-F568F54601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117600" y="19050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Mintaszöveg szerkesztése</a:t>
            </a:r>
          </a:p>
          <a:p>
            <a:pPr lvl="1"/>
            <a:r>
              <a:rPr lang="hu-HU" altLang="hu-HU"/>
              <a:t>Második szint</a:t>
            </a:r>
          </a:p>
          <a:p>
            <a:pPr lvl="2"/>
            <a:r>
              <a:rPr lang="hu-HU" altLang="hu-HU"/>
              <a:t>Harmadik szint</a:t>
            </a:r>
          </a:p>
          <a:p>
            <a:pPr lvl="3"/>
            <a:r>
              <a:rPr lang="hu-HU" altLang="hu-HU"/>
              <a:t>Negyedik szint</a:t>
            </a:r>
          </a:p>
          <a:p>
            <a:pPr lvl="4"/>
            <a:r>
              <a:rPr lang="hu-HU" altLang="hu-HU"/>
              <a:t>Ötödik szint</a:t>
            </a:r>
          </a:p>
        </p:txBody>
      </p:sp>
      <p:sp>
        <p:nvSpPr>
          <p:cNvPr id="40001" name="Rectangle 65">
            <a:extLst>
              <a:ext uri="{FF2B5EF4-FFF2-40B4-BE49-F238E27FC236}">
                <a16:creationId xmlns:a16="http://schemas.microsoft.com/office/drawing/2014/main" id="{35648988-0945-4737-B7A8-0F915679142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400">
                <a:latin typeface="Tahoma" pitchFamily="34" charset="0"/>
              </a:defRPr>
            </a:lvl1pPr>
          </a:lstStyle>
          <a:p>
            <a:fld id="{F4667B79-A5C5-4426-A8AA-9A270D4D19F4}" type="datetimeFigureOut">
              <a:rPr lang="hu-HU" smtClean="0"/>
              <a:t>2024. 12. 05.</a:t>
            </a:fld>
            <a:endParaRPr lang="hu-HU" dirty="0"/>
          </a:p>
        </p:txBody>
      </p:sp>
      <p:sp>
        <p:nvSpPr>
          <p:cNvPr id="40002" name="Rectangle 66">
            <a:extLst>
              <a:ext uri="{FF2B5EF4-FFF2-40B4-BE49-F238E27FC236}">
                <a16:creationId xmlns:a16="http://schemas.microsoft.com/office/drawing/2014/main" id="{A671FDAB-5488-4BB5-ACB5-4B26E2922F6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400">
                <a:latin typeface="Tahoma" pitchFamily="34" charset="0"/>
              </a:defRPr>
            </a:lvl1pPr>
          </a:lstStyle>
          <a:p>
            <a:endParaRPr lang="hu-HU" dirty="0"/>
          </a:p>
        </p:txBody>
      </p:sp>
      <p:sp>
        <p:nvSpPr>
          <p:cNvPr id="40003" name="Rectangle 67">
            <a:extLst>
              <a:ext uri="{FF2B5EF4-FFF2-40B4-BE49-F238E27FC236}">
                <a16:creationId xmlns:a16="http://schemas.microsoft.com/office/drawing/2014/main" id="{FF805AD3-8DFD-4CA1-AED2-824D3DD55CF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400"/>
            </a:lvl1pPr>
          </a:lstStyle>
          <a:p>
            <a:fld id="{4C302943-DB94-45D6-BB0A-F0DB1764FD57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647968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9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9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9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0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0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00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0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0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00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0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00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00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0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0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00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00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00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00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99" grpId="0"/>
      <p:bldP spid="40000" grpId="0" build="p">
        <p:tmplLst>
          <p:tmpl lvl="1">
            <p:tnLst>
              <p:par>
                <p:cTn presetID="50" presetClass="entr" presetSubtype="0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00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4000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000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40000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00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4000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000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40000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00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4000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000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40000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00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4000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000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40000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00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4000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000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4000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110000"/>
        <a:buFont typeface="Wingdings" panose="05000000000000000000" pitchFamily="2" charset="2"/>
        <a:buBlip>
          <a:blip r:embed="rId19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anose="05000000000000000000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95000"/>
        <a:buFont typeface="Wingdings" panose="05000000000000000000" pitchFamily="2" charset="2"/>
        <a:buChar char="w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667B79-A5C5-4426-A8AA-9A270D4D19F4}" type="datetimeFigureOut">
              <a:rPr lang="hu-HU" smtClean="0"/>
              <a:t>2024. 12. 05.</a:t>
            </a:fld>
            <a:endParaRPr lang="hu-H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302943-DB94-45D6-BB0A-F0DB1764FD57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273336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jp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emf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jp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emf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35.png"/><Relationship Id="rId3" Type="http://schemas.openxmlformats.org/officeDocument/2006/relationships/image" Target="../media/image33.png"/><Relationship Id="rId7" Type="http://schemas.openxmlformats.org/officeDocument/2006/relationships/image" Target="../media/image12.png"/><Relationship Id="rId12" Type="http://schemas.microsoft.com/office/2007/relationships/hdphoto" Target="../media/hdphoto1.wdp"/><Relationship Id="rId17" Type="http://schemas.openxmlformats.org/officeDocument/2006/relationships/image" Target="../media/image39.png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38.png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11.png"/><Relationship Id="rId11" Type="http://schemas.openxmlformats.org/officeDocument/2006/relationships/image" Target="../media/image34.png"/><Relationship Id="rId5" Type="http://schemas.openxmlformats.org/officeDocument/2006/relationships/image" Target="../media/image10.png"/><Relationship Id="rId15" Type="http://schemas.openxmlformats.org/officeDocument/2006/relationships/image" Target="../media/image37.jpeg"/><Relationship Id="rId10" Type="http://schemas.openxmlformats.org/officeDocument/2006/relationships/image" Target="../media/image15.png"/><Relationship Id="rId4" Type="http://schemas.openxmlformats.org/officeDocument/2006/relationships/image" Target="../media/image9.jpg"/><Relationship Id="rId9" Type="http://schemas.openxmlformats.org/officeDocument/2006/relationships/image" Target="../media/image14.png"/><Relationship Id="rId1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8.xml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DDFB7B9-1467-4D04-BAED-1D8A8CE1DAF6}"/>
              </a:ext>
            </a:extLst>
          </p:cNvPr>
          <p:cNvSpPr txBox="1"/>
          <p:nvPr/>
        </p:nvSpPr>
        <p:spPr>
          <a:xfrm>
            <a:off x="3495433" y="224205"/>
            <a:ext cx="5907515" cy="5970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ts val="3600"/>
              <a:buNone/>
            </a:pPr>
            <a:r>
              <a:rPr lang="hu-HU" altLang="hu-HU" sz="4000" b="1" dirty="0">
                <a:solidFill>
                  <a:srgbClr val="0A74BE"/>
                </a:solidFill>
                <a:latin typeface="Calibri" panose="020F0502020204030204" pitchFamily="34" charset="0"/>
                <a:ea typeface="Lora"/>
                <a:cs typeface="Lora"/>
                <a:sym typeface="Lora"/>
              </a:rPr>
              <a:t>Magyar Öntözési Egyesület</a:t>
            </a:r>
            <a:endParaRPr lang="hu-HU" sz="4000" b="1" dirty="0">
              <a:solidFill>
                <a:srgbClr val="0A74BE"/>
              </a:solidFill>
              <a:latin typeface="Calibri" panose="020F0502020204030204" pitchFamily="34" charset="0"/>
              <a:ea typeface="Lora"/>
              <a:cs typeface="Lora"/>
              <a:sym typeface="Lora"/>
            </a:endParaRP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FD4DEA87-B19F-435B-94EB-8F6EF89C5E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859" y="118044"/>
            <a:ext cx="1259633" cy="1259633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AF5D7776-3A28-4612-AA43-D02AD2891E9F}"/>
              </a:ext>
            </a:extLst>
          </p:cNvPr>
          <p:cNvSpPr txBox="1"/>
          <p:nvPr/>
        </p:nvSpPr>
        <p:spPr>
          <a:xfrm>
            <a:off x="1524000" y="1669205"/>
            <a:ext cx="9143999" cy="69801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SzPts val="3600"/>
              <a:buNone/>
            </a:pPr>
            <a:r>
              <a:rPr lang="hu-HU" altLang="hu-HU" sz="4800" b="1" dirty="0">
                <a:ln w="19050">
                  <a:solidFill>
                    <a:srgbClr val="0A74BE"/>
                  </a:solidFill>
                </a:ln>
                <a:noFill/>
                <a:latin typeface="Calibri" panose="020F0502020204030204" pitchFamily="34" charset="0"/>
                <a:ea typeface="Lora"/>
                <a:cs typeface="Lora"/>
                <a:sym typeface="Lora"/>
              </a:rPr>
              <a:t>Öntözéstechnikai Workshop</a:t>
            </a:r>
            <a:endParaRPr lang="hu-HU" altLang="hu-HU" sz="3200" b="1" dirty="0">
              <a:ln w="19050">
                <a:solidFill>
                  <a:srgbClr val="0A74BE"/>
                </a:solidFill>
              </a:ln>
              <a:noFill/>
              <a:latin typeface="Calibri" panose="020F0502020204030204" pitchFamily="34" charset="0"/>
              <a:ea typeface="Lora"/>
              <a:cs typeface="Lora"/>
              <a:sym typeface="Lora"/>
            </a:endParaRP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1ABBA01A-683F-489E-B870-CAA634F09E96}"/>
              </a:ext>
            </a:extLst>
          </p:cNvPr>
          <p:cNvSpPr txBox="1"/>
          <p:nvPr/>
        </p:nvSpPr>
        <p:spPr>
          <a:xfrm>
            <a:off x="1524000" y="3901828"/>
            <a:ext cx="9143999" cy="54662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SzPts val="3600"/>
              <a:buNone/>
            </a:pPr>
            <a:r>
              <a:rPr lang="hu-HU" altLang="hu-HU" sz="3600" b="1" dirty="0">
                <a:ln w="19050">
                  <a:solidFill>
                    <a:srgbClr val="0A74BE"/>
                  </a:solidFill>
                </a:ln>
                <a:noFill/>
                <a:latin typeface="Calibri" panose="020F0502020204030204" pitchFamily="34" charset="0"/>
                <a:ea typeface="Lora"/>
                <a:cs typeface="Lora"/>
                <a:sym typeface="Lora"/>
              </a:rPr>
              <a:t>Vezetéknélküli megoldások az öntözésben</a:t>
            </a:r>
            <a:endParaRPr lang="hu-HU" altLang="hu-HU" sz="2000" b="1" dirty="0">
              <a:ln w="19050">
                <a:solidFill>
                  <a:srgbClr val="0A74BE"/>
                </a:solidFill>
              </a:ln>
              <a:noFill/>
              <a:latin typeface="Calibri" panose="020F0502020204030204" pitchFamily="34" charset="0"/>
              <a:ea typeface="Lora"/>
              <a:cs typeface="Lora"/>
              <a:sym typeface="Lora"/>
            </a:endParaRPr>
          </a:p>
        </p:txBody>
      </p:sp>
    </p:spTree>
    <p:extLst>
      <p:ext uri="{BB962C8B-B14F-4D97-AF65-F5344CB8AC3E}">
        <p14:creationId xmlns:p14="http://schemas.microsoft.com/office/powerpoint/2010/main" val="34180825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DDFB7B9-1467-4D04-BAED-1D8A8CE1DAF6}"/>
              </a:ext>
            </a:extLst>
          </p:cNvPr>
          <p:cNvSpPr txBox="1"/>
          <p:nvPr/>
        </p:nvSpPr>
        <p:spPr>
          <a:xfrm>
            <a:off x="3495433" y="224205"/>
            <a:ext cx="5907515" cy="5970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ts val="3600"/>
              <a:buNone/>
            </a:pPr>
            <a:r>
              <a:rPr lang="hu-HU" altLang="hu-HU" sz="4000" b="1" dirty="0">
                <a:solidFill>
                  <a:srgbClr val="0A74BE"/>
                </a:solidFill>
                <a:latin typeface="Calibri" panose="020F0502020204030204" pitchFamily="34" charset="0"/>
                <a:ea typeface="Lora"/>
                <a:cs typeface="Lora"/>
                <a:sym typeface="Lora"/>
              </a:rPr>
              <a:t>Magyar Öntözési Egyesület</a:t>
            </a:r>
            <a:endParaRPr lang="hu-HU" sz="4000" b="1" dirty="0">
              <a:solidFill>
                <a:srgbClr val="0A74BE"/>
              </a:solidFill>
              <a:latin typeface="Calibri" panose="020F0502020204030204" pitchFamily="34" charset="0"/>
              <a:ea typeface="Lora"/>
              <a:cs typeface="Lora"/>
              <a:sym typeface="Lora"/>
            </a:endParaRP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FD4DEA87-B19F-435B-94EB-8F6EF89C5E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859" y="118044"/>
            <a:ext cx="1259633" cy="1259633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AF5D7776-3A28-4612-AA43-D02AD2891E9F}"/>
              </a:ext>
            </a:extLst>
          </p:cNvPr>
          <p:cNvSpPr txBox="1"/>
          <p:nvPr/>
        </p:nvSpPr>
        <p:spPr>
          <a:xfrm>
            <a:off x="1524000" y="3079994"/>
            <a:ext cx="9143999" cy="69801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SzPts val="3600"/>
              <a:buNone/>
            </a:pPr>
            <a:r>
              <a:rPr lang="hu-HU" altLang="hu-HU" sz="4800" b="1" dirty="0">
                <a:ln w="19050">
                  <a:solidFill>
                    <a:srgbClr val="0A74BE"/>
                  </a:solidFill>
                </a:ln>
                <a:noFill/>
                <a:latin typeface="Calibri" panose="020F0502020204030204" pitchFamily="34" charset="0"/>
                <a:ea typeface="Lora"/>
                <a:cs typeface="Lora"/>
                <a:sym typeface="Lora"/>
              </a:rPr>
              <a:t>Köszönöm a figyelmet</a:t>
            </a:r>
            <a:endParaRPr lang="hu-HU" altLang="hu-HU" sz="3200" b="1" dirty="0">
              <a:ln w="19050">
                <a:solidFill>
                  <a:srgbClr val="0A74BE"/>
                </a:solidFill>
              </a:ln>
              <a:noFill/>
              <a:latin typeface="Calibri" panose="020F0502020204030204" pitchFamily="34" charset="0"/>
              <a:ea typeface="Lora"/>
              <a:cs typeface="Lora"/>
              <a:sym typeface="Lora"/>
            </a:endParaRPr>
          </a:p>
        </p:txBody>
      </p:sp>
    </p:spTree>
    <p:extLst>
      <p:ext uri="{BB962C8B-B14F-4D97-AF65-F5344CB8AC3E}">
        <p14:creationId xmlns:p14="http://schemas.microsoft.com/office/powerpoint/2010/main" val="24784389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pPr eaLnBrk="1" hangingPunct="1"/>
            <a:r>
              <a:rPr lang="hu-HU" altLang="hu-HU" dirty="0"/>
              <a:t>Mi a vezetéknélküliség?</a:t>
            </a:r>
          </a:p>
        </p:txBody>
      </p:sp>
      <p:sp>
        <p:nvSpPr>
          <p:cNvPr id="10243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>
          <a:xfrm>
            <a:off x="113212" y="1325563"/>
            <a:ext cx="12017828" cy="53887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altLang="hu-HU" dirty="0"/>
              <a:t>Két eszköz közötti adatátvitel vezeték használata nélkül, rádióhullámok segítségével.</a:t>
            </a:r>
          </a:p>
          <a:p>
            <a:endParaRPr lang="hu-HU" altLang="hu-HU" dirty="0"/>
          </a:p>
          <a:p>
            <a:pPr eaLnBrk="1" hangingPunct="1">
              <a:lnSpc>
                <a:spcPct val="90000"/>
              </a:lnSpc>
            </a:pPr>
            <a:r>
              <a:rPr lang="hu-HU" altLang="hu-HU" dirty="0"/>
              <a:t>Tág fogalom</a:t>
            </a:r>
          </a:p>
          <a:p>
            <a:r>
              <a:rPr lang="hu-HU" altLang="hu-HU" dirty="0"/>
              <a:t>Régi technológia </a:t>
            </a:r>
            <a:r>
              <a:rPr lang="hu-HU" altLang="hu-HU" dirty="0" err="1"/>
              <a:t>újragondolva</a:t>
            </a:r>
            <a:endParaRPr lang="hu-HU" altLang="hu-HU" dirty="0"/>
          </a:p>
          <a:p>
            <a:pPr lvl="1"/>
            <a:r>
              <a:rPr lang="hu-HU" altLang="hu-HU" sz="1800" dirty="0"/>
              <a:t>Heinrich Hertz – 1888</a:t>
            </a:r>
          </a:p>
          <a:p>
            <a:pPr lvl="1"/>
            <a:r>
              <a:rPr lang="hu-HU" altLang="hu-HU" sz="1800" dirty="0" err="1"/>
              <a:t>Guglielmo</a:t>
            </a:r>
            <a:r>
              <a:rPr lang="hu-HU" altLang="hu-HU" sz="1800" dirty="0"/>
              <a:t> Marconi - 1895</a:t>
            </a:r>
          </a:p>
          <a:p>
            <a:pPr eaLnBrk="1" hangingPunct="1">
              <a:lnSpc>
                <a:spcPct val="90000"/>
              </a:lnSpc>
            </a:pPr>
            <a:r>
              <a:rPr lang="hu-HU" altLang="hu-HU" dirty="0"/>
              <a:t>Mindenki használja, kevesen értik</a:t>
            </a:r>
          </a:p>
          <a:p>
            <a:pPr lvl="1"/>
            <a:r>
              <a:rPr lang="hu-HU" altLang="hu-HU" sz="1800" dirty="0"/>
              <a:t>Rf-ID</a:t>
            </a:r>
          </a:p>
          <a:p>
            <a:pPr lvl="1"/>
            <a:r>
              <a:rPr lang="hu-HU" altLang="hu-HU" sz="1800" dirty="0"/>
              <a:t>NFC</a:t>
            </a:r>
          </a:p>
          <a:p>
            <a:pPr lvl="1"/>
            <a:r>
              <a:rPr lang="hu-HU" altLang="hu-HU" sz="1800" dirty="0"/>
              <a:t>Bluetooth</a:t>
            </a:r>
          </a:p>
          <a:p>
            <a:pPr lvl="1"/>
            <a:r>
              <a:rPr lang="hu-HU" altLang="hu-HU" sz="1800" dirty="0"/>
              <a:t>WiFi</a:t>
            </a:r>
          </a:p>
          <a:p>
            <a:pPr lvl="1"/>
            <a:r>
              <a:rPr lang="hu-HU" altLang="hu-HU" sz="1800" dirty="0"/>
              <a:t>GSM</a:t>
            </a:r>
          </a:p>
          <a:p>
            <a:pPr lvl="1"/>
            <a:r>
              <a:rPr lang="hu-HU" altLang="hu-HU" sz="1800" dirty="0" err="1"/>
              <a:t>LoRA</a:t>
            </a:r>
            <a:endParaRPr lang="hu-HU" altLang="hu-HU" sz="1800" dirty="0"/>
          </a:p>
          <a:p>
            <a:pPr lvl="1"/>
            <a:endParaRPr lang="hu-HU" altLang="hu-HU" sz="1800" dirty="0"/>
          </a:p>
          <a:p>
            <a:pPr lvl="1"/>
            <a:endParaRPr lang="hu-HU" altLang="hu-HU" sz="1800" dirty="0"/>
          </a:p>
          <a:p>
            <a:pPr eaLnBrk="1" hangingPunct="1">
              <a:lnSpc>
                <a:spcPct val="90000"/>
              </a:lnSpc>
            </a:pPr>
            <a:endParaRPr lang="hu-HU" alt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A97CE5CC-FED2-467F-B971-863B5E7E3D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4063" y="4093029"/>
            <a:ext cx="2408680" cy="2130176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C323527B-A293-413D-BAD4-4602917ED1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9474" y="2515041"/>
            <a:ext cx="1544093" cy="1365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5431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pPr eaLnBrk="1" hangingPunct="1"/>
            <a:r>
              <a:rPr lang="hu-HU" altLang="hu-HU" dirty="0"/>
              <a:t>Leggyakoribb protokollok</a:t>
            </a:r>
          </a:p>
        </p:txBody>
      </p:sp>
      <p:sp>
        <p:nvSpPr>
          <p:cNvPr id="10243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>
          <a:xfrm>
            <a:off x="113212" y="1236609"/>
            <a:ext cx="12017828" cy="4981302"/>
          </a:xfrm>
        </p:spPr>
        <p:txBody>
          <a:bodyPr numCol="2">
            <a:normAutofit fontScale="92500" lnSpcReduction="20000"/>
          </a:bodyPr>
          <a:lstStyle/>
          <a:p>
            <a:pPr lvl="1"/>
            <a:r>
              <a:rPr lang="hu-HU" altLang="hu-HU" sz="2800" dirty="0"/>
              <a:t>Rf-ID</a:t>
            </a:r>
          </a:p>
          <a:p>
            <a:pPr lvl="2"/>
            <a:r>
              <a:rPr lang="hu-HU" altLang="hu-HU" sz="2400" dirty="0"/>
              <a:t>5 m-</a:t>
            </a:r>
            <a:r>
              <a:rPr lang="hu-HU" altLang="hu-HU" sz="2400" dirty="0" err="1"/>
              <a:t>ig</a:t>
            </a:r>
            <a:endParaRPr lang="hu-HU" altLang="hu-HU" sz="2400" dirty="0"/>
          </a:p>
          <a:p>
            <a:pPr lvl="2"/>
            <a:r>
              <a:rPr lang="hu-HU" altLang="hu-HU" sz="2400" dirty="0"/>
              <a:t>passzív/aktív</a:t>
            </a:r>
          </a:p>
          <a:p>
            <a:pPr lvl="1"/>
            <a:r>
              <a:rPr lang="hu-HU" altLang="hu-HU" sz="2800" dirty="0"/>
              <a:t>NFC</a:t>
            </a:r>
          </a:p>
          <a:p>
            <a:pPr lvl="2"/>
            <a:r>
              <a:rPr lang="hu-HU" altLang="hu-HU" sz="2400" dirty="0"/>
              <a:t>4 cm</a:t>
            </a:r>
          </a:p>
          <a:p>
            <a:pPr lvl="1"/>
            <a:r>
              <a:rPr lang="hu-HU" altLang="hu-HU" sz="2800" dirty="0"/>
              <a:t>Bluetooth</a:t>
            </a:r>
          </a:p>
          <a:p>
            <a:pPr lvl="2"/>
            <a:r>
              <a:rPr lang="hu-HU" altLang="hu-HU" sz="2400" dirty="0"/>
              <a:t>15 m</a:t>
            </a:r>
          </a:p>
          <a:p>
            <a:pPr lvl="2"/>
            <a:r>
              <a:rPr lang="hu-HU" altLang="hu-HU" sz="2400" dirty="0"/>
              <a:t>Több verzió</a:t>
            </a:r>
          </a:p>
          <a:p>
            <a:pPr lvl="2"/>
            <a:r>
              <a:rPr lang="hu-HU" altLang="hu-HU" sz="2400" dirty="0"/>
              <a:t>Alacsony energiafogyasztás</a:t>
            </a:r>
          </a:p>
          <a:p>
            <a:pPr lvl="1"/>
            <a:r>
              <a:rPr lang="hu-HU" altLang="hu-HU" sz="2800" dirty="0"/>
              <a:t>WiFi</a:t>
            </a:r>
          </a:p>
          <a:p>
            <a:pPr lvl="2"/>
            <a:r>
              <a:rPr lang="hu-HU" altLang="hu-HU" sz="2400" dirty="0"/>
              <a:t>150 m</a:t>
            </a:r>
          </a:p>
          <a:p>
            <a:pPr lvl="2"/>
            <a:r>
              <a:rPr lang="hu-HU" altLang="hu-HU" sz="2400" dirty="0"/>
              <a:t>Több verzió</a:t>
            </a:r>
          </a:p>
          <a:p>
            <a:pPr lvl="2"/>
            <a:r>
              <a:rPr lang="hu-HU" altLang="hu-HU" sz="2400" dirty="0"/>
              <a:t>Leggyakoribb: 2,4 </a:t>
            </a:r>
            <a:r>
              <a:rPr lang="hu-HU" altLang="hu-HU" sz="2400" dirty="0" err="1"/>
              <a:t>GHz</a:t>
            </a:r>
            <a:r>
              <a:rPr lang="hu-HU" altLang="hu-HU" sz="2400" dirty="0"/>
              <a:t>, 5 </a:t>
            </a:r>
            <a:r>
              <a:rPr lang="hu-HU" altLang="hu-HU" sz="2400" dirty="0" err="1"/>
              <a:t>GHz</a:t>
            </a:r>
            <a:r>
              <a:rPr lang="hu-HU" altLang="hu-HU" sz="2400" dirty="0"/>
              <a:t>, 6 </a:t>
            </a:r>
            <a:r>
              <a:rPr lang="hu-HU" altLang="hu-HU" sz="2400" dirty="0" err="1"/>
              <a:t>GHz</a:t>
            </a:r>
            <a:endParaRPr lang="hu-HU" altLang="hu-HU" sz="2400" dirty="0"/>
          </a:p>
          <a:p>
            <a:pPr lvl="2"/>
            <a:r>
              <a:rPr lang="hu-HU" altLang="hu-HU" sz="2400" dirty="0"/>
              <a:t>Frekvencia emelkedésével csökken a hatótávolság, de nő az adatmennyiség</a:t>
            </a:r>
          </a:p>
          <a:p>
            <a:pPr lvl="2"/>
            <a:r>
              <a:rPr lang="hu-HU" altLang="hu-HU" sz="2400" dirty="0"/>
              <a:t>Viszonylag magas energiaigény</a:t>
            </a:r>
          </a:p>
          <a:p>
            <a:pPr lvl="1"/>
            <a:r>
              <a:rPr lang="hu-HU" altLang="hu-HU" sz="2800" dirty="0"/>
              <a:t>GSM</a:t>
            </a:r>
          </a:p>
          <a:p>
            <a:pPr lvl="2"/>
            <a:r>
              <a:rPr lang="hu-HU" altLang="hu-HU" sz="2400" dirty="0"/>
              <a:t>35 km</a:t>
            </a:r>
          </a:p>
          <a:p>
            <a:pPr lvl="2"/>
            <a:r>
              <a:rPr lang="hu-HU" altLang="hu-HU" sz="2400" dirty="0"/>
              <a:t>Több szabvány: 2G, 4G, 5G</a:t>
            </a:r>
          </a:p>
          <a:p>
            <a:pPr lvl="2"/>
            <a:r>
              <a:rPr lang="hu-HU" altLang="hu-HU" sz="2400" dirty="0"/>
              <a:t>Frekvencia: 900 MHz, 1800 MHz</a:t>
            </a:r>
          </a:p>
          <a:p>
            <a:pPr lvl="2"/>
            <a:r>
              <a:rPr lang="hu-HU" altLang="hu-HU" sz="2400" dirty="0"/>
              <a:t>Adóteljesítmény: 2W - 1W</a:t>
            </a:r>
          </a:p>
          <a:p>
            <a:pPr lvl="1"/>
            <a:r>
              <a:rPr lang="hu-HU" altLang="hu-HU" sz="2800" dirty="0" err="1"/>
              <a:t>LoRA</a:t>
            </a:r>
            <a:endParaRPr lang="hu-HU" altLang="hu-HU" sz="2800" dirty="0"/>
          </a:p>
          <a:p>
            <a:pPr lvl="2"/>
            <a:r>
              <a:rPr lang="hu-HU" altLang="hu-HU" sz="2400" dirty="0"/>
              <a:t>10 km</a:t>
            </a:r>
          </a:p>
          <a:p>
            <a:pPr lvl="2"/>
            <a:r>
              <a:rPr lang="hu-HU" altLang="hu-HU" sz="2400" dirty="0"/>
              <a:t>Többféle szabvány</a:t>
            </a:r>
          </a:p>
          <a:p>
            <a:pPr lvl="2"/>
            <a:r>
              <a:rPr lang="hu-HU" altLang="hu-HU" sz="2400" dirty="0"/>
              <a:t>EU – 433 MHz; 863-870 MHz</a:t>
            </a:r>
          </a:p>
          <a:p>
            <a:pPr lvl="2"/>
            <a:r>
              <a:rPr lang="hu-HU" altLang="hu-HU" sz="2400" dirty="0"/>
              <a:t>Alacsony energiaigény</a:t>
            </a:r>
          </a:p>
          <a:p>
            <a:pPr lvl="1"/>
            <a:endParaRPr lang="hu-HU" altLang="hu-HU" sz="1800" dirty="0"/>
          </a:p>
          <a:p>
            <a:pPr lvl="1"/>
            <a:endParaRPr lang="hu-HU" altLang="hu-HU" sz="1800" dirty="0"/>
          </a:p>
          <a:p>
            <a:pPr eaLnBrk="1" hangingPunct="1">
              <a:lnSpc>
                <a:spcPct val="90000"/>
              </a:lnSpc>
            </a:pPr>
            <a:endParaRPr lang="hu-HU" altLang="hu-HU" dirty="0"/>
          </a:p>
        </p:txBody>
      </p:sp>
    </p:spTree>
    <p:extLst>
      <p:ext uri="{BB962C8B-B14F-4D97-AF65-F5344CB8AC3E}">
        <p14:creationId xmlns:p14="http://schemas.microsoft.com/office/powerpoint/2010/main" val="33649401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>
            <a:extLst>
              <a:ext uri="{FF2B5EF4-FFF2-40B4-BE49-F238E27FC236}">
                <a16:creationId xmlns:a16="http://schemas.microsoft.com/office/drawing/2014/main" id="{F06A6F41-1860-49A6-B767-8A8EBA0FDF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9074" y="1110896"/>
            <a:ext cx="2133600" cy="2408297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DB796BF9-12F8-4067-807F-6CFDF80BE6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5160" y="3278383"/>
            <a:ext cx="2682239" cy="2631947"/>
          </a:xfrm>
          <a:prstGeom prst="rect">
            <a:avLst/>
          </a:prstGeom>
        </p:spPr>
      </p:pic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pPr eaLnBrk="1" hangingPunct="1"/>
            <a:r>
              <a:rPr lang="hu-HU" altLang="hu-HU" dirty="0"/>
              <a:t>Előnyök - hátrányok</a:t>
            </a:r>
          </a:p>
        </p:txBody>
      </p:sp>
      <p:sp>
        <p:nvSpPr>
          <p:cNvPr id="10243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>
          <a:xfrm>
            <a:off x="113212" y="1410782"/>
            <a:ext cx="5982788" cy="2941637"/>
          </a:xfrm>
        </p:spPr>
        <p:txBody>
          <a:bodyPr>
            <a:normAutofit fontScale="92500"/>
          </a:bodyPr>
          <a:lstStyle/>
          <a:p>
            <a:pPr eaLnBrk="1" hangingPunct="1">
              <a:lnSpc>
                <a:spcPct val="90000"/>
              </a:lnSpc>
            </a:pPr>
            <a:r>
              <a:rPr lang="hu-HU" altLang="hu-HU" dirty="0"/>
              <a:t>Alacsonyabb kialakítási költség</a:t>
            </a:r>
          </a:p>
          <a:p>
            <a:pPr eaLnBrk="1" hangingPunct="1">
              <a:lnSpc>
                <a:spcPct val="90000"/>
              </a:lnSpc>
            </a:pPr>
            <a:r>
              <a:rPr lang="hu-HU" altLang="hu-HU" dirty="0"/>
              <a:t>Nagy távolságok áthidalhatók</a:t>
            </a:r>
          </a:p>
          <a:p>
            <a:pPr eaLnBrk="1" hangingPunct="1">
              <a:lnSpc>
                <a:spcPct val="90000"/>
              </a:lnSpc>
            </a:pPr>
            <a:r>
              <a:rPr lang="hu-HU" altLang="hu-HU" dirty="0"/>
              <a:t>Nincs szükség ásásra, fúrásra</a:t>
            </a:r>
          </a:p>
          <a:p>
            <a:pPr eaLnBrk="1" hangingPunct="1">
              <a:lnSpc>
                <a:spcPct val="90000"/>
              </a:lnSpc>
            </a:pPr>
            <a:r>
              <a:rPr lang="hu-HU" altLang="hu-HU" dirty="0"/>
              <a:t>Villámkár csökkenthető</a:t>
            </a:r>
          </a:p>
          <a:p>
            <a:pPr eaLnBrk="1" hangingPunct="1">
              <a:lnSpc>
                <a:spcPct val="90000"/>
              </a:lnSpc>
            </a:pPr>
            <a:r>
              <a:rPr lang="hu-HU" altLang="hu-HU" dirty="0"/>
              <a:t>Titkosítás</a:t>
            </a:r>
          </a:p>
          <a:p>
            <a:pPr eaLnBrk="1" hangingPunct="1">
              <a:lnSpc>
                <a:spcPct val="90000"/>
              </a:lnSpc>
            </a:pPr>
            <a:r>
              <a:rPr lang="hu-HU" altLang="hu-HU" dirty="0"/>
              <a:t>Távolságmérésre is használható (GNSS)</a:t>
            </a:r>
          </a:p>
        </p:txBody>
      </p:sp>
      <p:sp>
        <p:nvSpPr>
          <p:cNvPr id="4" name="Rectangle 3" descr="Rectangle: Click to edit Master text styles&#10;Second level&#10;Third level&#10;Fourth level&#10;Fifth level">
            <a:extLst>
              <a:ext uri="{FF2B5EF4-FFF2-40B4-BE49-F238E27FC236}">
                <a16:creationId xmlns:a16="http://schemas.microsoft.com/office/drawing/2014/main" id="{2BD42615-A4FD-4DA3-B18E-9A6573CE7F3B}"/>
              </a:ext>
            </a:extLst>
          </p:cNvPr>
          <p:cNvSpPr txBox="1">
            <a:spLocks noChangeArrowheads="1"/>
          </p:cNvSpPr>
          <p:nvPr/>
        </p:nvSpPr>
        <p:spPr>
          <a:xfrm>
            <a:off x="8447314" y="3661025"/>
            <a:ext cx="3631474" cy="271335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ClrTx/>
              <a:buSzTx/>
            </a:pPr>
            <a:r>
              <a:rPr lang="hu-HU" altLang="hu-HU" dirty="0"/>
              <a:t>Árnyékolás</a:t>
            </a:r>
          </a:p>
          <a:p>
            <a:pPr fontAlgn="auto">
              <a:spcAft>
                <a:spcPts val="0"/>
              </a:spcAft>
              <a:buClrTx/>
              <a:buSzTx/>
            </a:pPr>
            <a:r>
              <a:rPr lang="hu-HU" altLang="hu-HU" dirty="0"/>
              <a:t>Interferencia</a:t>
            </a:r>
          </a:p>
          <a:p>
            <a:pPr fontAlgn="auto">
              <a:spcAft>
                <a:spcPts val="0"/>
              </a:spcAft>
              <a:buClrTx/>
              <a:buSzTx/>
            </a:pPr>
            <a:r>
              <a:rPr lang="hu-HU" altLang="hu-HU" dirty="0"/>
              <a:t>Zavarás</a:t>
            </a:r>
          </a:p>
          <a:p>
            <a:pPr fontAlgn="auto">
              <a:spcAft>
                <a:spcPts val="0"/>
              </a:spcAft>
              <a:buClrTx/>
              <a:buSzTx/>
            </a:pPr>
            <a:r>
              <a:rPr lang="hu-HU" altLang="hu-HU" dirty="0"/>
              <a:t>Verődés – visszhang</a:t>
            </a:r>
          </a:p>
          <a:p>
            <a:pPr fontAlgn="auto">
              <a:spcAft>
                <a:spcPts val="0"/>
              </a:spcAft>
              <a:buClrTx/>
              <a:buSzTx/>
            </a:pPr>
            <a:r>
              <a:rPr lang="hu-HU" altLang="hu-HU" dirty="0"/>
              <a:t>Energia forrás</a:t>
            </a:r>
          </a:p>
          <a:p>
            <a:pPr fontAlgn="auto">
              <a:spcAft>
                <a:spcPts val="0"/>
              </a:spcAft>
              <a:buClrTx/>
              <a:buSzTx/>
            </a:pPr>
            <a:r>
              <a:rPr lang="hu-HU" altLang="hu-HU" dirty="0"/>
              <a:t>Terjedési irány</a:t>
            </a:r>
          </a:p>
        </p:txBody>
      </p:sp>
    </p:spTree>
    <p:extLst>
      <p:ext uri="{BB962C8B-B14F-4D97-AF65-F5344CB8AC3E}">
        <p14:creationId xmlns:p14="http://schemas.microsoft.com/office/powerpoint/2010/main" val="31612698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pPr eaLnBrk="1" hangingPunct="1"/>
            <a:r>
              <a:rPr lang="hu-HU" altLang="hu-HU" dirty="0"/>
              <a:t>Alkalmazása az öntözésben</a:t>
            </a:r>
          </a:p>
        </p:txBody>
      </p:sp>
      <p:sp>
        <p:nvSpPr>
          <p:cNvPr id="10243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>
          <a:xfrm>
            <a:off x="113212" y="1325563"/>
            <a:ext cx="11652068" cy="5083946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hu-HU" altLang="hu-HU" dirty="0"/>
              <a:t>Érzékelők</a:t>
            </a:r>
          </a:p>
          <a:p>
            <a:pPr eaLnBrk="1" hangingPunct="1">
              <a:lnSpc>
                <a:spcPct val="90000"/>
              </a:lnSpc>
            </a:pPr>
            <a:r>
              <a:rPr lang="hu-HU" altLang="hu-HU" dirty="0"/>
              <a:t>Vezérlő programozás</a:t>
            </a:r>
          </a:p>
          <a:p>
            <a:pPr eaLnBrk="1" hangingPunct="1">
              <a:lnSpc>
                <a:spcPct val="90000"/>
              </a:lnSpc>
            </a:pPr>
            <a:r>
              <a:rPr lang="hu-HU" altLang="hu-HU" dirty="0"/>
              <a:t>Online távfelügyelet</a:t>
            </a:r>
          </a:p>
          <a:p>
            <a:pPr eaLnBrk="1" hangingPunct="1">
              <a:lnSpc>
                <a:spcPct val="90000"/>
              </a:lnSpc>
            </a:pPr>
            <a:r>
              <a:rPr lang="hu-HU" altLang="hu-HU" dirty="0"/>
              <a:t>Szelepvezérlés</a:t>
            </a:r>
          </a:p>
          <a:p>
            <a:pPr eaLnBrk="1" hangingPunct="1">
              <a:lnSpc>
                <a:spcPct val="90000"/>
              </a:lnSpc>
            </a:pPr>
            <a:endParaRPr lang="hu-HU" altLang="hu-HU" dirty="0"/>
          </a:p>
          <a:p>
            <a:pPr eaLnBrk="1" hangingPunct="1">
              <a:lnSpc>
                <a:spcPct val="90000"/>
              </a:lnSpc>
            </a:pPr>
            <a:endParaRPr lang="hu-HU" altLang="hu-HU" dirty="0"/>
          </a:p>
          <a:p>
            <a:pPr eaLnBrk="1" hangingPunct="1">
              <a:lnSpc>
                <a:spcPct val="90000"/>
              </a:lnSpc>
            </a:pPr>
            <a:endParaRPr lang="hu-HU" altLang="hu-HU" dirty="0"/>
          </a:p>
          <a:p>
            <a:pPr eaLnBrk="1" hangingPunct="1">
              <a:lnSpc>
                <a:spcPct val="90000"/>
              </a:lnSpc>
            </a:pPr>
            <a:endParaRPr lang="hu-HU" altLang="hu-HU" dirty="0"/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hu-HU" altLang="hu-HU" dirty="0"/>
              <a:t>Minden gyártó saját megoldásokat fejleszt, nincs egységes szabályozás, amit követnének </a:t>
            </a:r>
            <a:r>
              <a:rPr lang="hu-HU" altLang="hu-HU" dirty="0">
                <a:sym typeface="Wingdings" panose="05000000000000000000" pitchFamily="2" charset="2"/>
              </a:rPr>
              <a:t> kevés az átjárhatóság.</a:t>
            </a:r>
            <a:endParaRPr lang="hu-HU" altLang="hu-HU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E5C91EA4-57AC-49CC-8666-4084042B71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467" t="12604" r="2538" b="8628"/>
          <a:stretch/>
        </p:blipFill>
        <p:spPr>
          <a:xfrm>
            <a:off x="6228831" y="296173"/>
            <a:ext cx="4190804" cy="2509730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328E74B3-78D7-4836-8FE3-0CC76D1A38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5577" y="2920123"/>
            <a:ext cx="2914209" cy="2465869"/>
          </a:xfrm>
          <a:prstGeom prst="rect">
            <a:avLst/>
          </a:prstGeom>
        </p:spPr>
      </p:pic>
      <p:grpSp>
        <p:nvGrpSpPr>
          <p:cNvPr id="7" name="Csoportba foglalás 6">
            <a:extLst>
              <a:ext uri="{FF2B5EF4-FFF2-40B4-BE49-F238E27FC236}">
                <a16:creationId xmlns:a16="http://schemas.microsoft.com/office/drawing/2014/main" id="{DB9F38A7-848C-4095-BF2F-8A935CA23927}"/>
              </a:ext>
            </a:extLst>
          </p:cNvPr>
          <p:cNvGrpSpPr/>
          <p:nvPr/>
        </p:nvGrpSpPr>
        <p:grpSpPr>
          <a:xfrm>
            <a:off x="7532585" y="2920124"/>
            <a:ext cx="4546203" cy="2608725"/>
            <a:chOff x="1027431" y="854334"/>
            <a:chExt cx="9143999" cy="5247055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EBCFA576-989A-4BD0-9422-D18D2288B6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9793" t="55113" r="10950" b="-1858"/>
            <a:stretch/>
          </p:blipFill>
          <p:spPr>
            <a:xfrm>
              <a:off x="1027431" y="854334"/>
              <a:ext cx="9143999" cy="5247055"/>
            </a:xfrm>
            <a:prstGeom prst="rect">
              <a:avLst/>
            </a:prstGeom>
          </p:spPr>
        </p:pic>
        <p:grpSp>
          <p:nvGrpSpPr>
            <p:cNvPr id="9" name="Groupe 191">
              <a:extLst>
                <a:ext uri="{FF2B5EF4-FFF2-40B4-BE49-F238E27FC236}">
                  <a16:creationId xmlns:a16="http://schemas.microsoft.com/office/drawing/2014/main" id="{F2D78E8A-85E1-48E7-A891-A1EABC031EDA}"/>
                </a:ext>
              </a:extLst>
            </p:cNvPr>
            <p:cNvGrpSpPr/>
            <p:nvPr/>
          </p:nvGrpSpPr>
          <p:grpSpPr>
            <a:xfrm>
              <a:off x="7653684" y="4100480"/>
              <a:ext cx="597115" cy="349292"/>
              <a:chOff x="3948893" y="4364879"/>
              <a:chExt cx="1431234" cy="720167"/>
            </a:xfrm>
          </p:grpSpPr>
          <p:sp>
            <p:nvSpPr>
              <p:cNvPr id="139" name="Ellipse 192">
                <a:extLst>
                  <a:ext uri="{FF2B5EF4-FFF2-40B4-BE49-F238E27FC236}">
                    <a16:creationId xmlns:a16="http://schemas.microsoft.com/office/drawing/2014/main" id="{60EDA61A-8843-4329-8506-D14242B6E989}"/>
                  </a:ext>
                </a:extLst>
              </p:cNvPr>
              <p:cNvSpPr/>
              <p:nvPr/>
            </p:nvSpPr>
            <p:spPr>
              <a:xfrm>
                <a:off x="3948893" y="4677543"/>
                <a:ext cx="1431234" cy="40750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40" name="Image 193">
                <a:extLst>
                  <a:ext uri="{FF2B5EF4-FFF2-40B4-BE49-F238E27FC236}">
                    <a16:creationId xmlns:a16="http://schemas.microsoft.com/office/drawing/2014/main" id="{B18C717B-9A60-47E1-AAAE-B12342D664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349720" y="4364879"/>
                <a:ext cx="795130" cy="529328"/>
              </a:xfrm>
              <a:prstGeom prst="rect">
                <a:avLst/>
              </a:prstGeom>
            </p:spPr>
          </p:pic>
        </p:grpSp>
        <p:grpSp>
          <p:nvGrpSpPr>
            <p:cNvPr id="10" name="Groupe 32">
              <a:extLst>
                <a:ext uri="{FF2B5EF4-FFF2-40B4-BE49-F238E27FC236}">
                  <a16:creationId xmlns:a16="http://schemas.microsoft.com/office/drawing/2014/main" id="{4CDD21F5-EED3-45E7-885A-E719E51367C5}"/>
                </a:ext>
              </a:extLst>
            </p:cNvPr>
            <p:cNvGrpSpPr/>
            <p:nvPr/>
          </p:nvGrpSpPr>
          <p:grpSpPr>
            <a:xfrm>
              <a:off x="6502486" y="882813"/>
              <a:ext cx="573142" cy="943817"/>
              <a:chOff x="3524113" y="2629670"/>
              <a:chExt cx="1816773" cy="2462777"/>
            </a:xfrm>
          </p:grpSpPr>
          <p:sp>
            <p:nvSpPr>
              <p:cNvPr id="136" name="Ellipse 33">
                <a:extLst>
                  <a:ext uri="{FF2B5EF4-FFF2-40B4-BE49-F238E27FC236}">
                    <a16:creationId xmlns:a16="http://schemas.microsoft.com/office/drawing/2014/main" id="{05672BB9-C847-46E5-9115-3BF4986B1449}"/>
                  </a:ext>
                </a:extLst>
              </p:cNvPr>
              <p:cNvSpPr/>
              <p:nvPr/>
            </p:nvSpPr>
            <p:spPr>
              <a:xfrm>
                <a:off x="3544368" y="4551136"/>
                <a:ext cx="1796518" cy="45228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37" name="Image 34">
                <a:extLst>
                  <a:ext uri="{FF2B5EF4-FFF2-40B4-BE49-F238E27FC236}">
                    <a16:creationId xmlns:a16="http://schemas.microsoft.com/office/drawing/2014/main" id="{15467179-049A-4F7A-8A4D-F2BEC28D80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524113" y="2629670"/>
                <a:ext cx="1796517" cy="2462777"/>
              </a:xfrm>
              <a:prstGeom prst="rect">
                <a:avLst/>
              </a:prstGeom>
            </p:spPr>
          </p:pic>
        </p:grpSp>
        <p:grpSp>
          <p:nvGrpSpPr>
            <p:cNvPr id="11" name="Groupe 72">
              <a:extLst>
                <a:ext uri="{FF2B5EF4-FFF2-40B4-BE49-F238E27FC236}">
                  <a16:creationId xmlns:a16="http://schemas.microsoft.com/office/drawing/2014/main" id="{BD014D45-183A-4448-9FBE-9B60509AAD3B}"/>
                </a:ext>
              </a:extLst>
            </p:cNvPr>
            <p:cNvGrpSpPr/>
            <p:nvPr/>
          </p:nvGrpSpPr>
          <p:grpSpPr>
            <a:xfrm>
              <a:off x="7329634" y="1619620"/>
              <a:ext cx="597115" cy="349292"/>
              <a:chOff x="3948893" y="4364879"/>
              <a:chExt cx="1431234" cy="720167"/>
            </a:xfrm>
          </p:grpSpPr>
          <p:sp>
            <p:nvSpPr>
              <p:cNvPr id="133" name="Ellipse 73">
                <a:extLst>
                  <a:ext uri="{FF2B5EF4-FFF2-40B4-BE49-F238E27FC236}">
                    <a16:creationId xmlns:a16="http://schemas.microsoft.com/office/drawing/2014/main" id="{488554D4-9E3E-4D49-9C77-53CDABE063F7}"/>
                  </a:ext>
                </a:extLst>
              </p:cNvPr>
              <p:cNvSpPr/>
              <p:nvPr/>
            </p:nvSpPr>
            <p:spPr>
              <a:xfrm>
                <a:off x="3948893" y="4677543"/>
                <a:ext cx="1431234" cy="40750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34" name="Image 74">
                <a:extLst>
                  <a:ext uri="{FF2B5EF4-FFF2-40B4-BE49-F238E27FC236}">
                    <a16:creationId xmlns:a16="http://schemas.microsoft.com/office/drawing/2014/main" id="{4C9CE8C6-6E3B-446A-B7A3-6ADE8D6DFD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349720" y="4364879"/>
                <a:ext cx="795130" cy="529328"/>
              </a:xfrm>
              <a:prstGeom prst="rect">
                <a:avLst/>
              </a:prstGeom>
            </p:spPr>
          </p:pic>
        </p:grpSp>
        <p:grpSp>
          <p:nvGrpSpPr>
            <p:cNvPr id="12" name="Groupe 132">
              <a:extLst>
                <a:ext uri="{FF2B5EF4-FFF2-40B4-BE49-F238E27FC236}">
                  <a16:creationId xmlns:a16="http://schemas.microsoft.com/office/drawing/2014/main" id="{BB0FEB8D-8827-4C54-8007-5E6C0084B837}"/>
                </a:ext>
              </a:extLst>
            </p:cNvPr>
            <p:cNvGrpSpPr/>
            <p:nvPr/>
          </p:nvGrpSpPr>
          <p:grpSpPr>
            <a:xfrm>
              <a:off x="8594367" y="2185246"/>
              <a:ext cx="573142" cy="943817"/>
              <a:chOff x="3524113" y="2629670"/>
              <a:chExt cx="1816773" cy="2462777"/>
            </a:xfrm>
          </p:grpSpPr>
          <p:sp>
            <p:nvSpPr>
              <p:cNvPr id="130" name="Ellipse 133">
                <a:extLst>
                  <a:ext uri="{FF2B5EF4-FFF2-40B4-BE49-F238E27FC236}">
                    <a16:creationId xmlns:a16="http://schemas.microsoft.com/office/drawing/2014/main" id="{E7C669F3-F2C7-4062-81AC-33DA47DC4ABF}"/>
                  </a:ext>
                </a:extLst>
              </p:cNvPr>
              <p:cNvSpPr/>
              <p:nvPr/>
            </p:nvSpPr>
            <p:spPr>
              <a:xfrm>
                <a:off x="3544368" y="4551136"/>
                <a:ext cx="1796518" cy="45228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31" name="Image 136">
                <a:extLst>
                  <a:ext uri="{FF2B5EF4-FFF2-40B4-BE49-F238E27FC236}">
                    <a16:creationId xmlns:a16="http://schemas.microsoft.com/office/drawing/2014/main" id="{E8437C9D-9BB9-469C-9A8C-5E449CDDFE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524113" y="2629670"/>
                <a:ext cx="1796517" cy="2462777"/>
              </a:xfrm>
              <a:prstGeom prst="rect">
                <a:avLst/>
              </a:prstGeom>
            </p:spPr>
          </p:pic>
        </p:grpSp>
        <p:grpSp>
          <p:nvGrpSpPr>
            <p:cNvPr id="13" name="Groupe 141">
              <a:extLst>
                <a:ext uri="{FF2B5EF4-FFF2-40B4-BE49-F238E27FC236}">
                  <a16:creationId xmlns:a16="http://schemas.microsoft.com/office/drawing/2014/main" id="{5E76337B-0C0A-45E3-9114-152909006E9D}"/>
                </a:ext>
              </a:extLst>
            </p:cNvPr>
            <p:cNvGrpSpPr/>
            <p:nvPr/>
          </p:nvGrpSpPr>
          <p:grpSpPr>
            <a:xfrm>
              <a:off x="6994362" y="1274228"/>
              <a:ext cx="597115" cy="349292"/>
              <a:chOff x="3948893" y="4364879"/>
              <a:chExt cx="1431234" cy="720167"/>
            </a:xfrm>
          </p:grpSpPr>
          <p:sp>
            <p:nvSpPr>
              <p:cNvPr id="127" name="Ellipse 142">
                <a:extLst>
                  <a:ext uri="{FF2B5EF4-FFF2-40B4-BE49-F238E27FC236}">
                    <a16:creationId xmlns:a16="http://schemas.microsoft.com/office/drawing/2014/main" id="{BA6D70EB-8960-4E67-BB01-3FCA58BA25CD}"/>
                  </a:ext>
                </a:extLst>
              </p:cNvPr>
              <p:cNvSpPr/>
              <p:nvPr/>
            </p:nvSpPr>
            <p:spPr>
              <a:xfrm>
                <a:off x="3948893" y="4677543"/>
                <a:ext cx="1431234" cy="40750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28" name="Image 143">
                <a:extLst>
                  <a:ext uri="{FF2B5EF4-FFF2-40B4-BE49-F238E27FC236}">
                    <a16:creationId xmlns:a16="http://schemas.microsoft.com/office/drawing/2014/main" id="{A22E0EB0-06E0-4DBD-9E28-A2D9314A7B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349720" y="4364879"/>
                <a:ext cx="795130" cy="529328"/>
              </a:xfrm>
              <a:prstGeom prst="rect">
                <a:avLst/>
              </a:prstGeom>
            </p:spPr>
          </p:pic>
        </p:grpSp>
        <p:grpSp>
          <p:nvGrpSpPr>
            <p:cNvPr id="14" name="Groupe 145">
              <a:extLst>
                <a:ext uri="{FF2B5EF4-FFF2-40B4-BE49-F238E27FC236}">
                  <a16:creationId xmlns:a16="http://schemas.microsoft.com/office/drawing/2014/main" id="{CD6E0223-1FA9-491C-9BA9-0D11D0462135}"/>
                </a:ext>
              </a:extLst>
            </p:cNvPr>
            <p:cNvGrpSpPr/>
            <p:nvPr/>
          </p:nvGrpSpPr>
          <p:grpSpPr>
            <a:xfrm>
              <a:off x="6014037" y="1258391"/>
              <a:ext cx="597115" cy="349292"/>
              <a:chOff x="3948893" y="4364879"/>
              <a:chExt cx="1431234" cy="720167"/>
            </a:xfrm>
          </p:grpSpPr>
          <p:sp>
            <p:nvSpPr>
              <p:cNvPr id="124" name="Ellipse 146">
                <a:extLst>
                  <a:ext uri="{FF2B5EF4-FFF2-40B4-BE49-F238E27FC236}">
                    <a16:creationId xmlns:a16="http://schemas.microsoft.com/office/drawing/2014/main" id="{5C8BC8AD-5703-4B6E-980C-4F8DA83FAB55}"/>
                  </a:ext>
                </a:extLst>
              </p:cNvPr>
              <p:cNvSpPr/>
              <p:nvPr/>
            </p:nvSpPr>
            <p:spPr>
              <a:xfrm>
                <a:off x="3948893" y="4677543"/>
                <a:ext cx="1431234" cy="40750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25" name="Image 147">
                <a:extLst>
                  <a:ext uri="{FF2B5EF4-FFF2-40B4-BE49-F238E27FC236}">
                    <a16:creationId xmlns:a16="http://schemas.microsoft.com/office/drawing/2014/main" id="{ADA4BB73-9B45-4311-B99C-D9A7A362F5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349720" y="4364879"/>
                <a:ext cx="795130" cy="529328"/>
              </a:xfrm>
              <a:prstGeom prst="rect">
                <a:avLst/>
              </a:prstGeom>
            </p:spPr>
          </p:pic>
        </p:grpSp>
        <p:grpSp>
          <p:nvGrpSpPr>
            <p:cNvPr id="15" name="Groupe 149">
              <a:extLst>
                <a:ext uri="{FF2B5EF4-FFF2-40B4-BE49-F238E27FC236}">
                  <a16:creationId xmlns:a16="http://schemas.microsoft.com/office/drawing/2014/main" id="{2994CB61-8804-439D-B002-A731101EBC24}"/>
                </a:ext>
              </a:extLst>
            </p:cNvPr>
            <p:cNvGrpSpPr/>
            <p:nvPr/>
          </p:nvGrpSpPr>
          <p:grpSpPr>
            <a:xfrm rot="176833">
              <a:off x="5647943" y="1695434"/>
              <a:ext cx="597115" cy="349292"/>
              <a:chOff x="3948893" y="4364879"/>
              <a:chExt cx="1431234" cy="720167"/>
            </a:xfrm>
          </p:grpSpPr>
          <p:sp>
            <p:nvSpPr>
              <p:cNvPr id="121" name="Ellipse 150">
                <a:extLst>
                  <a:ext uri="{FF2B5EF4-FFF2-40B4-BE49-F238E27FC236}">
                    <a16:creationId xmlns:a16="http://schemas.microsoft.com/office/drawing/2014/main" id="{2654B6B1-1FB8-41C4-B5DF-B70C2EEA2590}"/>
                  </a:ext>
                </a:extLst>
              </p:cNvPr>
              <p:cNvSpPr/>
              <p:nvPr/>
            </p:nvSpPr>
            <p:spPr>
              <a:xfrm>
                <a:off x="3948893" y="4677543"/>
                <a:ext cx="1431234" cy="40750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22" name="Image 151">
                <a:extLst>
                  <a:ext uri="{FF2B5EF4-FFF2-40B4-BE49-F238E27FC236}">
                    <a16:creationId xmlns:a16="http://schemas.microsoft.com/office/drawing/2014/main" id="{C4DA4C57-3917-4CDD-8824-EE475B02CF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349720" y="4364879"/>
                <a:ext cx="795130" cy="529328"/>
              </a:xfrm>
              <a:prstGeom prst="rect">
                <a:avLst/>
              </a:prstGeom>
            </p:spPr>
          </p:pic>
        </p:grpSp>
        <p:grpSp>
          <p:nvGrpSpPr>
            <p:cNvPr id="16" name="Groupe 153">
              <a:extLst>
                <a:ext uri="{FF2B5EF4-FFF2-40B4-BE49-F238E27FC236}">
                  <a16:creationId xmlns:a16="http://schemas.microsoft.com/office/drawing/2014/main" id="{9397C3A0-B301-4A98-B4BB-306D26465C41}"/>
                </a:ext>
              </a:extLst>
            </p:cNvPr>
            <p:cNvGrpSpPr/>
            <p:nvPr/>
          </p:nvGrpSpPr>
          <p:grpSpPr>
            <a:xfrm>
              <a:off x="6553379" y="1905506"/>
              <a:ext cx="597115" cy="349292"/>
              <a:chOff x="3948893" y="4364879"/>
              <a:chExt cx="1431234" cy="720167"/>
            </a:xfrm>
          </p:grpSpPr>
          <p:sp>
            <p:nvSpPr>
              <p:cNvPr id="118" name="Ellipse 154">
                <a:extLst>
                  <a:ext uri="{FF2B5EF4-FFF2-40B4-BE49-F238E27FC236}">
                    <a16:creationId xmlns:a16="http://schemas.microsoft.com/office/drawing/2014/main" id="{211B0F44-0061-412D-A641-EA3FFAB6CFFD}"/>
                  </a:ext>
                </a:extLst>
              </p:cNvPr>
              <p:cNvSpPr/>
              <p:nvPr/>
            </p:nvSpPr>
            <p:spPr>
              <a:xfrm>
                <a:off x="3948893" y="4677543"/>
                <a:ext cx="1431234" cy="40750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19" name="Image 155">
                <a:extLst>
                  <a:ext uri="{FF2B5EF4-FFF2-40B4-BE49-F238E27FC236}">
                    <a16:creationId xmlns:a16="http://schemas.microsoft.com/office/drawing/2014/main" id="{E5AE7CB8-80B0-4BDB-954D-9D6A7A966F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349720" y="4364879"/>
                <a:ext cx="795130" cy="529328"/>
              </a:xfrm>
              <a:prstGeom prst="rect">
                <a:avLst/>
              </a:prstGeom>
            </p:spPr>
          </p:pic>
        </p:grpSp>
        <p:grpSp>
          <p:nvGrpSpPr>
            <p:cNvPr id="17" name="Groupe 157">
              <a:extLst>
                <a:ext uri="{FF2B5EF4-FFF2-40B4-BE49-F238E27FC236}">
                  <a16:creationId xmlns:a16="http://schemas.microsoft.com/office/drawing/2014/main" id="{BDA19B0A-5CB9-41CF-AC44-8164245D246A}"/>
                </a:ext>
              </a:extLst>
            </p:cNvPr>
            <p:cNvGrpSpPr/>
            <p:nvPr/>
          </p:nvGrpSpPr>
          <p:grpSpPr>
            <a:xfrm>
              <a:off x="7757074" y="2778230"/>
              <a:ext cx="597115" cy="349292"/>
              <a:chOff x="3948893" y="4364879"/>
              <a:chExt cx="1431234" cy="720167"/>
            </a:xfrm>
          </p:grpSpPr>
          <p:sp>
            <p:nvSpPr>
              <p:cNvPr id="115" name="Ellipse 158">
                <a:extLst>
                  <a:ext uri="{FF2B5EF4-FFF2-40B4-BE49-F238E27FC236}">
                    <a16:creationId xmlns:a16="http://schemas.microsoft.com/office/drawing/2014/main" id="{A9C92C38-4513-40AF-9F80-B265831740E8}"/>
                  </a:ext>
                </a:extLst>
              </p:cNvPr>
              <p:cNvSpPr/>
              <p:nvPr/>
            </p:nvSpPr>
            <p:spPr>
              <a:xfrm>
                <a:off x="3948893" y="4677543"/>
                <a:ext cx="1431234" cy="40750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16" name="Image 159">
                <a:extLst>
                  <a:ext uri="{FF2B5EF4-FFF2-40B4-BE49-F238E27FC236}">
                    <a16:creationId xmlns:a16="http://schemas.microsoft.com/office/drawing/2014/main" id="{B26F127D-7185-44D0-A2DD-8001B416A0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349720" y="4364879"/>
                <a:ext cx="795130" cy="529328"/>
              </a:xfrm>
              <a:prstGeom prst="rect">
                <a:avLst/>
              </a:prstGeom>
            </p:spPr>
          </p:pic>
        </p:grpSp>
        <p:grpSp>
          <p:nvGrpSpPr>
            <p:cNvPr id="18" name="Groupe 161">
              <a:extLst>
                <a:ext uri="{FF2B5EF4-FFF2-40B4-BE49-F238E27FC236}">
                  <a16:creationId xmlns:a16="http://schemas.microsoft.com/office/drawing/2014/main" id="{DCD31EE9-3EE0-40A1-A0F7-4E6A41713E55}"/>
                </a:ext>
              </a:extLst>
            </p:cNvPr>
            <p:cNvGrpSpPr/>
            <p:nvPr/>
          </p:nvGrpSpPr>
          <p:grpSpPr>
            <a:xfrm>
              <a:off x="8187485" y="2399230"/>
              <a:ext cx="597115" cy="349292"/>
              <a:chOff x="3948893" y="4364879"/>
              <a:chExt cx="1431234" cy="720167"/>
            </a:xfrm>
          </p:grpSpPr>
          <p:sp>
            <p:nvSpPr>
              <p:cNvPr id="112" name="Ellipse 162">
                <a:extLst>
                  <a:ext uri="{FF2B5EF4-FFF2-40B4-BE49-F238E27FC236}">
                    <a16:creationId xmlns:a16="http://schemas.microsoft.com/office/drawing/2014/main" id="{751398EF-6692-4F79-97B7-FDACF8E7D71F}"/>
                  </a:ext>
                </a:extLst>
              </p:cNvPr>
              <p:cNvSpPr/>
              <p:nvPr/>
            </p:nvSpPr>
            <p:spPr>
              <a:xfrm>
                <a:off x="3948893" y="4677543"/>
                <a:ext cx="1431234" cy="40750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13" name="Image 163">
                <a:extLst>
                  <a:ext uri="{FF2B5EF4-FFF2-40B4-BE49-F238E27FC236}">
                    <a16:creationId xmlns:a16="http://schemas.microsoft.com/office/drawing/2014/main" id="{14CC7E49-7FBE-4242-BAEA-C85E0BB28F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349720" y="4364879"/>
                <a:ext cx="795130" cy="529328"/>
              </a:xfrm>
              <a:prstGeom prst="rect">
                <a:avLst/>
              </a:prstGeom>
            </p:spPr>
          </p:pic>
        </p:grpSp>
        <p:grpSp>
          <p:nvGrpSpPr>
            <p:cNvPr id="19" name="Groupe 165">
              <a:extLst>
                <a:ext uri="{FF2B5EF4-FFF2-40B4-BE49-F238E27FC236}">
                  <a16:creationId xmlns:a16="http://schemas.microsoft.com/office/drawing/2014/main" id="{2DFB7CAC-E688-493B-A11E-F34C23758E66}"/>
                </a:ext>
              </a:extLst>
            </p:cNvPr>
            <p:cNvGrpSpPr/>
            <p:nvPr/>
          </p:nvGrpSpPr>
          <p:grpSpPr>
            <a:xfrm>
              <a:off x="9159352" y="2956621"/>
              <a:ext cx="597115" cy="349292"/>
              <a:chOff x="3948893" y="4364879"/>
              <a:chExt cx="1431234" cy="720167"/>
            </a:xfrm>
          </p:grpSpPr>
          <p:sp>
            <p:nvSpPr>
              <p:cNvPr id="109" name="Ellipse 166">
                <a:extLst>
                  <a:ext uri="{FF2B5EF4-FFF2-40B4-BE49-F238E27FC236}">
                    <a16:creationId xmlns:a16="http://schemas.microsoft.com/office/drawing/2014/main" id="{507C7234-46F8-438E-BB5F-032A009D9D66}"/>
                  </a:ext>
                </a:extLst>
              </p:cNvPr>
              <p:cNvSpPr/>
              <p:nvPr/>
            </p:nvSpPr>
            <p:spPr>
              <a:xfrm>
                <a:off x="3948893" y="4677543"/>
                <a:ext cx="1431234" cy="40750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10" name="Image 167">
                <a:extLst>
                  <a:ext uri="{FF2B5EF4-FFF2-40B4-BE49-F238E27FC236}">
                    <a16:creationId xmlns:a16="http://schemas.microsoft.com/office/drawing/2014/main" id="{DBE43D70-C733-483B-A23D-BCC73BBE3E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349720" y="4364879"/>
                <a:ext cx="795130" cy="529328"/>
              </a:xfrm>
              <a:prstGeom prst="rect">
                <a:avLst/>
              </a:prstGeom>
            </p:spPr>
          </p:pic>
        </p:grpSp>
        <p:grpSp>
          <p:nvGrpSpPr>
            <p:cNvPr id="20" name="Groupe 169">
              <a:extLst>
                <a:ext uri="{FF2B5EF4-FFF2-40B4-BE49-F238E27FC236}">
                  <a16:creationId xmlns:a16="http://schemas.microsoft.com/office/drawing/2014/main" id="{48138936-8E4F-44EB-A253-8035E44D9050}"/>
                </a:ext>
              </a:extLst>
            </p:cNvPr>
            <p:cNvGrpSpPr/>
            <p:nvPr/>
          </p:nvGrpSpPr>
          <p:grpSpPr>
            <a:xfrm>
              <a:off x="8220540" y="3113440"/>
              <a:ext cx="597115" cy="349292"/>
              <a:chOff x="3948893" y="4364879"/>
              <a:chExt cx="1431234" cy="720167"/>
            </a:xfrm>
          </p:grpSpPr>
          <p:sp>
            <p:nvSpPr>
              <p:cNvPr id="106" name="Ellipse 170">
                <a:extLst>
                  <a:ext uri="{FF2B5EF4-FFF2-40B4-BE49-F238E27FC236}">
                    <a16:creationId xmlns:a16="http://schemas.microsoft.com/office/drawing/2014/main" id="{0E04E9C7-89B4-4B18-94E4-1E001FDDA5DD}"/>
                  </a:ext>
                </a:extLst>
              </p:cNvPr>
              <p:cNvSpPr/>
              <p:nvPr/>
            </p:nvSpPr>
            <p:spPr>
              <a:xfrm>
                <a:off x="3948893" y="4677543"/>
                <a:ext cx="1431234" cy="40750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07" name="Image 171">
                <a:extLst>
                  <a:ext uri="{FF2B5EF4-FFF2-40B4-BE49-F238E27FC236}">
                    <a16:creationId xmlns:a16="http://schemas.microsoft.com/office/drawing/2014/main" id="{D0133C5F-1F94-4544-950A-8FBD3404EB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349720" y="4364879"/>
                <a:ext cx="795130" cy="529328"/>
              </a:xfrm>
              <a:prstGeom prst="rect">
                <a:avLst/>
              </a:prstGeom>
            </p:spPr>
          </p:pic>
        </p:grpSp>
        <p:grpSp>
          <p:nvGrpSpPr>
            <p:cNvPr id="21" name="Groupe 173">
              <a:extLst>
                <a:ext uri="{FF2B5EF4-FFF2-40B4-BE49-F238E27FC236}">
                  <a16:creationId xmlns:a16="http://schemas.microsoft.com/office/drawing/2014/main" id="{0DAD932E-2F6E-424E-9C63-7EAE0F71DD0F}"/>
                </a:ext>
              </a:extLst>
            </p:cNvPr>
            <p:cNvGrpSpPr/>
            <p:nvPr/>
          </p:nvGrpSpPr>
          <p:grpSpPr>
            <a:xfrm>
              <a:off x="3995626" y="2644380"/>
              <a:ext cx="573142" cy="943817"/>
              <a:chOff x="3524113" y="2629670"/>
              <a:chExt cx="1816773" cy="2462777"/>
            </a:xfrm>
          </p:grpSpPr>
          <p:sp>
            <p:nvSpPr>
              <p:cNvPr id="103" name="Ellipse 174">
                <a:extLst>
                  <a:ext uri="{FF2B5EF4-FFF2-40B4-BE49-F238E27FC236}">
                    <a16:creationId xmlns:a16="http://schemas.microsoft.com/office/drawing/2014/main" id="{7BCA3871-084D-40E0-9F4E-EAB6602F303B}"/>
                  </a:ext>
                </a:extLst>
              </p:cNvPr>
              <p:cNvSpPr/>
              <p:nvPr/>
            </p:nvSpPr>
            <p:spPr>
              <a:xfrm>
                <a:off x="3544368" y="4551136"/>
                <a:ext cx="1796518" cy="45228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04" name="Image 175">
                <a:extLst>
                  <a:ext uri="{FF2B5EF4-FFF2-40B4-BE49-F238E27FC236}">
                    <a16:creationId xmlns:a16="http://schemas.microsoft.com/office/drawing/2014/main" id="{66AB554E-F330-487D-8CED-376566521F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524113" y="2629670"/>
                <a:ext cx="1796517" cy="2462777"/>
              </a:xfrm>
              <a:prstGeom prst="rect">
                <a:avLst/>
              </a:prstGeom>
            </p:spPr>
          </p:pic>
        </p:grpSp>
        <p:grpSp>
          <p:nvGrpSpPr>
            <p:cNvPr id="22" name="Groupe 177">
              <a:extLst>
                <a:ext uri="{FF2B5EF4-FFF2-40B4-BE49-F238E27FC236}">
                  <a16:creationId xmlns:a16="http://schemas.microsoft.com/office/drawing/2014/main" id="{F9D2B91A-7EC5-421B-91E8-3F0071A4D723}"/>
                </a:ext>
              </a:extLst>
            </p:cNvPr>
            <p:cNvGrpSpPr/>
            <p:nvPr/>
          </p:nvGrpSpPr>
          <p:grpSpPr>
            <a:xfrm>
              <a:off x="8797566" y="3295069"/>
              <a:ext cx="597115" cy="349292"/>
              <a:chOff x="3948893" y="4364879"/>
              <a:chExt cx="1431234" cy="720167"/>
            </a:xfrm>
          </p:grpSpPr>
          <p:sp>
            <p:nvSpPr>
              <p:cNvPr id="100" name="Ellipse 178">
                <a:extLst>
                  <a:ext uri="{FF2B5EF4-FFF2-40B4-BE49-F238E27FC236}">
                    <a16:creationId xmlns:a16="http://schemas.microsoft.com/office/drawing/2014/main" id="{F338FBEA-0847-4931-BB43-0A22FC989C76}"/>
                  </a:ext>
                </a:extLst>
              </p:cNvPr>
              <p:cNvSpPr/>
              <p:nvPr/>
            </p:nvSpPr>
            <p:spPr>
              <a:xfrm>
                <a:off x="3948893" y="4677543"/>
                <a:ext cx="1431234" cy="40750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01" name="Image 179">
                <a:extLst>
                  <a:ext uri="{FF2B5EF4-FFF2-40B4-BE49-F238E27FC236}">
                    <a16:creationId xmlns:a16="http://schemas.microsoft.com/office/drawing/2014/main" id="{AFF73DAC-8D30-4369-AE16-24E5953B2E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349720" y="4364879"/>
                <a:ext cx="795130" cy="529328"/>
              </a:xfrm>
              <a:prstGeom prst="rect">
                <a:avLst/>
              </a:prstGeom>
            </p:spPr>
          </p:pic>
        </p:grpSp>
        <p:grpSp>
          <p:nvGrpSpPr>
            <p:cNvPr id="23" name="Groupe 181">
              <a:extLst>
                <a:ext uri="{FF2B5EF4-FFF2-40B4-BE49-F238E27FC236}">
                  <a16:creationId xmlns:a16="http://schemas.microsoft.com/office/drawing/2014/main" id="{D9FD6DEF-B76D-49AA-B792-6C40F2EB7D60}"/>
                </a:ext>
              </a:extLst>
            </p:cNvPr>
            <p:cNvGrpSpPr/>
            <p:nvPr/>
          </p:nvGrpSpPr>
          <p:grpSpPr>
            <a:xfrm>
              <a:off x="7191826" y="1994391"/>
              <a:ext cx="597115" cy="349292"/>
              <a:chOff x="3948893" y="4364879"/>
              <a:chExt cx="1431234" cy="720167"/>
            </a:xfrm>
          </p:grpSpPr>
          <p:sp>
            <p:nvSpPr>
              <p:cNvPr id="97" name="Ellipse 182">
                <a:extLst>
                  <a:ext uri="{FF2B5EF4-FFF2-40B4-BE49-F238E27FC236}">
                    <a16:creationId xmlns:a16="http://schemas.microsoft.com/office/drawing/2014/main" id="{6E0CB960-9B41-4B10-B2A7-B9943F8D10CA}"/>
                  </a:ext>
                </a:extLst>
              </p:cNvPr>
              <p:cNvSpPr/>
              <p:nvPr/>
            </p:nvSpPr>
            <p:spPr>
              <a:xfrm>
                <a:off x="3948893" y="4677543"/>
                <a:ext cx="1431234" cy="40750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98" name="Image 183">
                <a:extLst>
                  <a:ext uri="{FF2B5EF4-FFF2-40B4-BE49-F238E27FC236}">
                    <a16:creationId xmlns:a16="http://schemas.microsoft.com/office/drawing/2014/main" id="{0B611C10-9453-44C8-B307-0667BE7F4B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349720" y="4364879"/>
                <a:ext cx="795130" cy="529328"/>
              </a:xfrm>
              <a:prstGeom prst="rect">
                <a:avLst/>
              </a:prstGeom>
            </p:spPr>
          </p:pic>
        </p:grpSp>
        <p:grpSp>
          <p:nvGrpSpPr>
            <p:cNvPr id="24" name="Groupe 185">
              <a:extLst>
                <a:ext uri="{FF2B5EF4-FFF2-40B4-BE49-F238E27FC236}">
                  <a16:creationId xmlns:a16="http://schemas.microsoft.com/office/drawing/2014/main" id="{09A51A1F-18E6-4E9D-9174-442DDFA0B306}"/>
                </a:ext>
              </a:extLst>
            </p:cNvPr>
            <p:cNvGrpSpPr/>
            <p:nvPr/>
          </p:nvGrpSpPr>
          <p:grpSpPr>
            <a:xfrm>
              <a:off x="7050423" y="3228331"/>
              <a:ext cx="573142" cy="943817"/>
              <a:chOff x="3524113" y="2629670"/>
              <a:chExt cx="1816773" cy="2462777"/>
            </a:xfrm>
          </p:grpSpPr>
          <p:sp>
            <p:nvSpPr>
              <p:cNvPr id="94" name="Ellipse 186">
                <a:extLst>
                  <a:ext uri="{FF2B5EF4-FFF2-40B4-BE49-F238E27FC236}">
                    <a16:creationId xmlns:a16="http://schemas.microsoft.com/office/drawing/2014/main" id="{2B9CB85B-610D-45EA-9C1C-FCEB0431DD14}"/>
                  </a:ext>
                </a:extLst>
              </p:cNvPr>
              <p:cNvSpPr/>
              <p:nvPr/>
            </p:nvSpPr>
            <p:spPr>
              <a:xfrm>
                <a:off x="3544368" y="4551136"/>
                <a:ext cx="1796518" cy="45228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95" name="Image 187">
                <a:extLst>
                  <a:ext uri="{FF2B5EF4-FFF2-40B4-BE49-F238E27FC236}">
                    <a16:creationId xmlns:a16="http://schemas.microsoft.com/office/drawing/2014/main" id="{5E6B9CA6-E92F-4433-BA09-316C9A89A4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524113" y="2629670"/>
                <a:ext cx="1796517" cy="2462777"/>
              </a:xfrm>
              <a:prstGeom prst="rect">
                <a:avLst/>
              </a:prstGeom>
            </p:spPr>
          </p:pic>
        </p:grpSp>
        <p:grpSp>
          <p:nvGrpSpPr>
            <p:cNvPr id="25" name="Groupe 1">
              <a:extLst>
                <a:ext uri="{FF2B5EF4-FFF2-40B4-BE49-F238E27FC236}">
                  <a16:creationId xmlns:a16="http://schemas.microsoft.com/office/drawing/2014/main" id="{90E8C4C8-B29D-4290-A214-353AC3F02A01}"/>
                </a:ext>
              </a:extLst>
            </p:cNvPr>
            <p:cNvGrpSpPr/>
            <p:nvPr/>
          </p:nvGrpSpPr>
          <p:grpSpPr>
            <a:xfrm>
              <a:off x="6705399" y="4218628"/>
              <a:ext cx="774167" cy="403422"/>
              <a:chOff x="6138008" y="4985690"/>
              <a:chExt cx="1032222" cy="537896"/>
            </a:xfrm>
          </p:grpSpPr>
          <p:sp>
            <p:nvSpPr>
              <p:cNvPr id="92" name="Ellipse 9">
                <a:extLst>
                  <a:ext uri="{FF2B5EF4-FFF2-40B4-BE49-F238E27FC236}">
                    <a16:creationId xmlns:a16="http://schemas.microsoft.com/office/drawing/2014/main" id="{033FA770-6382-458B-8804-A3277834DF85}"/>
                  </a:ext>
                </a:extLst>
              </p:cNvPr>
              <p:cNvSpPr/>
              <p:nvPr/>
            </p:nvSpPr>
            <p:spPr>
              <a:xfrm>
                <a:off x="6138008" y="5153466"/>
                <a:ext cx="1032222" cy="37012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91" name="Image 189">
                <a:extLst>
                  <a:ext uri="{FF2B5EF4-FFF2-40B4-BE49-F238E27FC236}">
                    <a16:creationId xmlns:a16="http://schemas.microsoft.com/office/drawing/2014/main" id="{5B62BA13-2CE3-4885-B4D6-123BB92F7C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462823" y="4985690"/>
                <a:ext cx="442307" cy="342309"/>
              </a:xfrm>
              <a:prstGeom prst="rect">
                <a:avLst/>
              </a:prstGeom>
            </p:spPr>
          </p:pic>
        </p:grpSp>
        <p:grpSp>
          <p:nvGrpSpPr>
            <p:cNvPr id="26" name="Groupe 195">
              <a:extLst>
                <a:ext uri="{FF2B5EF4-FFF2-40B4-BE49-F238E27FC236}">
                  <a16:creationId xmlns:a16="http://schemas.microsoft.com/office/drawing/2014/main" id="{FAC7B997-AC9B-4E4D-8329-E80BD5F50FBD}"/>
                </a:ext>
              </a:extLst>
            </p:cNvPr>
            <p:cNvGrpSpPr/>
            <p:nvPr/>
          </p:nvGrpSpPr>
          <p:grpSpPr>
            <a:xfrm>
              <a:off x="6464472" y="3554165"/>
              <a:ext cx="597115" cy="349292"/>
              <a:chOff x="3948893" y="4364879"/>
              <a:chExt cx="1431234" cy="720167"/>
            </a:xfrm>
          </p:grpSpPr>
          <p:sp>
            <p:nvSpPr>
              <p:cNvPr id="87" name="Ellipse 196">
                <a:extLst>
                  <a:ext uri="{FF2B5EF4-FFF2-40B4-BE49-F238E27FC236}">
                    <a16:creationId xmlns:a16="http://schemas.microsoft.com/office/drawing/2014/main" id="{B433A784-B2F0-4C81-8BEB-9E8EA11C4182}"/>
                  </a:ext>
                </a:extLst>
              </p:cNvPr>
              <p:cNvSpPr/>
              <p:nvPr/>
            </p:nvSpPr>
            <p:spPr>
              <a:xfrm>
                <a:off x="3948893" y="4677543"/>
                <a:ext cx="1431234" cy="40750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88" name="Image 197">
                <a:extLst>
                  <a:ext uri="{FF2B5EF4-FFF2-40B4-BE49-F238E27FC236}">
                    <a16:creationId xmlns:a16="http://schemas.microsoft.com/office/drawing/2014/main" id="{F2CA69C8-403C-41F9-8020-CA68FE6287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349720" y="4364879"/>
                <a:ext cx="795130" cy="529328"/>
              </a:xfrm>
              <a:prstGeom prst="rect">
                <a:avLst/>
              </a:prstGeom>
            </p:spPr>
          </p:pic>
        </p:grpSp>
        <p:grpSp>
          <p:nvGrpSpPr>
            <p:cNvPr id="27" name="Groupe 199">
              <a:extLst>
                <a:ext uri="{FF2B5EF4-FFF2-40B4-BE49-F238E27FC236}">
                  <a16:creationId xmlns:a16="http://schemas.microsoft.com/office/drawing/2014/main" id="{282356AA-B35A-4026-B7AD-0F88DC4BC728}"/>
                </a:ext>
              </a:extLst>
            </p:cNvPr>
            <p:cNvGrpSpPr/>
            <p:nvPr/>
          </p:nvGrpSpPr>
          <p:grpSpPr>
            <a:xfrm>
              <a:off x="7569612" y="3510162"/>
              <a:ext cx="597115" cy="349292"/>
              <a:chOff x="3948893" y="4364879"/>
              <a:chExt cx="1431234" cy="720167"/>
            </a:xfrm>
          </p:grpSpPr>
          <p:sp>
            <p:nvSpPr>
              <p:cNvPr id="84" name="Ellipse 200">
                <a:extLst>
                  <a:ext uri="{FF2B5EF4-FFF2-40B4-BE49-F238E27FC236}">
                    <a16:creationId xmlns:a16="http://schemas.microsoft.com/office/drawing/2014/main" id="{B5FAAE5B-840E-4288-96CE-EEFF2BF1C3B2}"/>
                  </a:ext>
                </a:extLst>
              </p:cNvPr>
              <p:cNvSpPr/>
              <p:nvPr/>
            </p:nvSpPr>
            <p:spPr>
              <a:xfrm>
                <a:off x="3948893" y="4677543"/>
                <a:ext cx="1431234" cy="40750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85" name="Image 201">
                <a:extLst>
                  <a:ext uri="{FF2B5EF4-FFF2-40B4-BE49-F238E27FC236}">
                    <a16:creationId xmlns:a16="http://schemas.microsoft.com/office/drawing/2014/main" id="{E9BD12F0-42A9-462A-97DB-CCBDCC24BF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349720" y="4364879"/>
                <a:ext cx="795130" cy="529328"/>
              </a:xfrm>
              <a:prstGeom prst="rect">
                <a:avLst/>
              </a:prstGeom>
            </p:spPr>
          </p:pic>
        </p:grpSp>
        <p:grpSp>
          <p:nvGrpSpPr>
            <p:cNvPr id="28" name="Groupe 203">
              <a:extLst>
                <a:ext uri="{FF2B5EF4-FFF2-40B4-BE49-F238E27FC236}">
                  <a16:creationId xmlns:a16="http://schemas.microsoft.com/office/drawing/2014/main" id="{7981DC69-D56F-4A23-AC93-208CF08FC102}"/>
                </a:ext>
              </a:extLst>
            </p:cNvPr>
            <p:cNvGrpSpPr/>
            <p:nvPr/>
          </p:nvGrpSpPr>
          <p:grpSpPr>
            <a:xfrm>
              <a:off x="4268483" y="2452006"/>
              <a:ext cx="597115" cy="341351"/>
              <a:chOff x="3948893" y="4381252"/>
              <a:chExt cx="1431234" cy="703794"/>
            </a:xfrm>
          </p:grpSpPr>
          <p:sp>
            <p:nvSpPr>
              <p:cNvPr id="81" name="Ellipse 204">
                <a:extLst>
                  <a:ext uri="{FF2B5EF4-FFF2-40B4-BE49-F238E27FC236}">
                    <a16:creationId xmlns:a16="http://schemas.microsoft.com/office/drawing/2014/main" id="{154CDA38-BB45-421A-937B-975EAF589ECB}"/>
                  </a:ext>
                </a:extLst>
              </p:cNvPr>
              <p:cNvSpPr/>
              <p:nvPr/>
            </p:nvSpPr>
            <p:spPr>
              <a:xfrm>
                <a:off x="3948893" y="4677543"/>
                <a:ext cx="1431234" cy="40750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82" name="Image 205">
                <a:extLst>
                  <a:ext uri="{FF2B5EF4-FFF2-40B4-BE49-F238E27FC236}">
                    <a16:creationId xmlns:a16="http://schemas.microsoft.com/office/drawing/2014/main" id="{1F403D6D-4946-49BD-97C4-BCDDF4DB64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330305" y="4381252"/>
                <a:ext cx="795131" cy="529328"/>
              </a:xfrm>
              <a:prstGeom prst="rect">
                <a:avLst/>
              </a:prstGeom>
            </p:spPr>
          </p:pic>
        </p:grpSp>
        <p:grpSp>
          <p:nvGrpSpPr>
            <p:cNvPr id="29" name="Groupe 207">
              <a:extLst>
                <a:ext uri="{FF2B5EF4-FFF2-40B4-BE49-F238E27FC236}">
                  <a16:creationId xmlns:a16="http://schemas.microsoft.com/office/drawing/2014/main" id="{1EE4271D-CF0C-4340-9DB0-2889B6D3E1B0}"/>
                </a:ext>
              </a:extLst>
            </p:cNvPr>
            <p:cNvGrpSpPr/>
            <p:nvPr/>
          </p:nvGrpSpPr>
          <p:grpSpPr>
            <a:xfrm>
              <a:off x="4833743" y="3191248"/>
              <a:ext cx="597115" cy="349292"/>
              <a:chOff x="3948893" y="4364879"/>
              <a:chExt cx="1431234" cy="720167"/>
            </a:xfrm>
          </p:grpSpPr>
          <p:sp>
            <p:nvSpPr>
              <p:cNvPr id="78" name="Ellipse 208">
                <a:extLst>
                  <a:ext uri="{FF2B5EF4-FFF2-40B4-BE49-F238E27FC236}">
                    <a16:creationId xmlns:a16="http://schemas.microsoft.com/office/drawing/2014/main" id="{0544EE45-7B97-4731-9C88-3A0585A16D2D}"/>
                  </a:ext>
                </a:extLst>
              </p:cNvPr>
              <p:cNvSpPr/>
              <p:nvPr/>
            </p:nvSpPr>
            <p:spPr>
              <a:xfrm>
                <a:off x="3948893" y="4677543"/>
                <a:ext cx="1431234" cy="40750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79" name="Image 209">
                <a:extLst>
                  <a:ext uri="{FF2B5EF4-FFF2-40B4-BE49-F238E27FC236}">
                    <a16:creationId xmlns:a16="http://schemas.microsoft.com/office/drawing/2014/main" id="{267097D1-085A-4D89-9F18-C5A83C2DB0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349720" y="4364879"/>
                <a:ext cx="795130" cy="529328"/>
              </a:xfrm>
              <a:prstGeom prst="rect">
                <a:avLst/>
              </a:prstGeom>
            </p:spPr>
          </p:pic>
        </p:grpSp>
        <p:grpSp>
          <p:nvGrpSpPr>
            <p:cNvPr id="30" name="Groupe 211">
              <a:extLst>
                <a:ext uri="{FF2B5EF4-FFF2-40B4-BE49-F238E27FC236}">
                  <a16:creationId xmlns:a16="http://schemas.microsoft.com/office/drawing/2014/main" id="{E2B1DD83-B38B-4FEC-AA43-90990DA3B6A9}"/>
                </a:ext>
              </a:extLst>
            </p:cNvPr>
            <p:cNvGrpSpPr/>
            <p:nvPr/>
          </p:nvGrpSpPr>
          <p:grpSpPr>
            <a:xfrm>
              <a:off x="4570429" y="3963000"/>
              <a:ext cx="597115" cy="349292"/>
              <a:chOff x="3948893" y="4364879"/>
              <a:chExt cx="1431234" cy="720167"/>
            </a:xfrm>
          </p:grpSpPr>
          <p:sp>
            <p:nvSpPr>
              <p:cNvPr id="75" name="Ellipse 212">
                <a:extLst>
                  <a:ext uri="{FF2B5EF4-FFF2-40B4-BE49-F238E27FC236}">
                    <a16:creationId xmlns:a16="http://schemas.microsoft.com/office/drawing/2014/main" id="{D78E0217-15B7-4ED9-8880-A16321519BF3}"/>
                  </a:ext>
                </a:extLst>
              </p:cNvPr>
              <p:cNvSpPr/>
              <p:nvPr/>
            </p:nvSpPr>
            <p:spPr>
              <a:xfrm>
                <a:off x="3948893" y="4677543"/>
                <a:ext cx="1431234" cy="40750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76" name="Image 213">
                <a:extLst>
                  <a:ext uri="{FF2B5EF4-FFF2-40B4-BE49-F238E27FC236}">
                    <a16:creationId xmlns:a16="http://schemas.microsoft.com/office/drawing/2014/main" id="{2BBCDB97-C234-4462-91D8-CB676B4ACC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349720" y="4364879"/>
                <a:ext cx="795130" cy="529328"/>
              </a:xfrm>
              <a:prstGeom prst="rect">
                <a:avLst/>
              </a:prstGeom>
            </p:spPr>
          </p:pic>
        </p:grpSp>
        <p:grpSp>
          <p:nvGrpSpPr>
            <p:cNvPr id="31" name="Groupe 215">
              <a:extLst>
                <a:ext uri="{FF2B5EF4-FFF2-40B4-BE49-F238E27FC236}">
                  <a16:creationId xmlns:a16="http://schemas.microsoft.com/office/drawing/2014/main" id="{960A9D9F-D785-4B6E-AB84-E518D1794AC3}"/>
                </a:ext>
              </a:extLst>
            </p:cNvPr>
            <p:cNvGrpSpPr/>
            <p:nvPr/>
          </p:nvGrpSpPr>
          <p:grpSpPr>
            <a:xfrm>
              <a:off x="4307114" y="4734751"/>
              <a:ext cx="597115" cy="349292"/>
              <a:chOff x="3948893" y="4364879"/>
              <a:chExt cx="1431234" cy="720167"/>
            </a:xfrm>
          </p:grpSpPr>
          <p:sp>
            <p:nvSpPr>
              <p:cNvPr id="72" name="Ellipse 216">
                <a:extLst>
                  <a:ext uri="{FF2B5EF4-FFF2-40B4-BE49-F238E27FC236}">
                    <a16:creationId xmlns:a16="http://schemas.microsoft.com/office/drawing/2014/main" id="{51600F43-1F04-4B98-A1B6-B4C65984819D}"/>
                  </a:ext>
                </a:extLst>
              </p:cNvPr>
              <p:cNvSpPr/>
              <p:nvPr/>
            </p:nvSpPr>
            <p:spPr>
              <a:xfrm>
                <a:off x="3948893" y="4677543"/>
                <a:ext cx="1431234" cy="40750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73" name="Image 217">
                <a:extLst>
                  <a:ext uri="{FF2B5EF4-FFF2-40B4-BE49-F238E27FC236}">
                    <a16:creationId xmlns:a16="http://schemas.microsoft.com/office/drawing/2014/main" id="{ABE0C263-EF10-472A-894C-6B2957790C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349720" y="4364879"/>
                <a:ext cx="795130" cy="529328"/>
              </a:xfrm>
              <a:prstGeom prst="rect">
                <a:avLst/>
              </a:prstGeom>
            </p:spPr>
          </p:pic>
        </p:grpSp>
        <p:grpSp>
          <p:nvGrpSpPr>
            <p:cNvPr id="32" name="Groupe 219">
              <a:extLst>
                <a:ext uri="{FF2B5EF4-FFF2-40B4-BE49-F238E27FC236}">
                  <a16:creationId xmlns:a16="http://schemas.microsoft.com/office/drawing/2014/main" id="{CB01FE6D-4888-4CA4-A626-DCD350A17767}"/>
                </a:ext>
              </a:extLst>
            </p:cNvPr>
            <p:cNvGrpSpPr/>
            <p:nvPr/>
          </p:nvGrpSpPr>
          <p:grpSpPr>
            <a:xfrm>
              <a:off x="3435541" y="3875880"/>
              <a:ext cx="597115" cy="349292"/>
              <a:chOff x="3948893" y="4364879"/>
              <a:chExt cx="1431234" cy="720167"/>
            </a:xfrm>
          </p:grpSpPr>
          <p:sp>
            <p:nvSpPr>
              <p:cNvPr id="69" name="Ellipse 220">
                <a:extLst>
                  <a:ext uri="{FF2B5EF4-FFF2-40B4-BE49-F238E27FC236}">
                    <a16:creationId xmlns:a16="http://schemas.microsoft.com/office/drawing/2014/main" id="{65903B16-027F-4880-99FD-FB875C9520BC}"/>
                  </a:ext>
                </a:extLst>
              </p:cNvPr>
              <p:cNvSpPr/>
              <p:nvPr/>
            </p:nvSpPr>
            <p:spPr>
              <a:xfrm>
                <a:off x="3948893" y="4677543"/>
                <a:ext cx="1431234" cy="40750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70" name="Image 221">
                <a:extLst>
                  <a:ext uri="{FF2B5EF4-FFF2-40B4-BE49-F238E27FC236}">
                    <a16:creationId xmlns:a16="http://schemas.microsoft.com/office/drawing/2014/main" id="{39F89AAE-D61A-43CD-9181-23D825452B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349720" y="4364879"/>
                <a:ext cx="795130" cy="529328"/>
              </a:xfrm>
              <a:prstGeom prst="rect">
                <a:avLst/>
              </a:prstGeom>
            </p:spPr>
          </p:pic>
        </p:grpSp>
        <p:grpSp>
          <p:nvGrpSpPr>
            <p:cNvPr id="33" name="Groupe 223">
              <a:extLst>
                <a:ext uri="{FF2B5EF4-FFF2-40B4-BE49-F238E27FC236}">
                  <a16:creationId xmlns:a16="http://schemas.microsoft.com/office/drawing/2014/main" id="{6F714218-FD3F-4A6B-9F8D-3DA81663F0E4}"/>
                </a:ext>
              </a:extLst>
            </p:cNvPr>
            <p:cNvGrpSpPr/>
            <p:nvPr/>
          </p:nvGrpSpPr>
          <p:grpSpPr>
            <a:xfrm>
              <a:off x="8918482" y="4127183"/>
              <a:ext cx="759974" cy="623926"/>
              <a:chOff x="3550733" y="3681739"/>
              <a:chExt cx="1796518" cy="1516424"/>
            </a:xfrm>
          </p:grpSpPr>
          <p:sp>
            <p:nvSpPr>
              <p:cNvPr id="66" name="Ellipse 224">
                <a:extLst>
                  <a:ext uri="{FF2B5EF4-FFF2-40B4-BE49-F238E27FC236}">
                    <a16:creationId xmlns:a16="http://schemas.microsoft.com/office/drawing/2014/main" id="{D7C388BA-70D3-4FF2-99C3-AF8854FE9209}"/>
                  </a:ext>
                </a:extLst>
              </p:cNvPr>
              <p:cNvSpPr/>
              <p:nvPr/>
            </p:nvSpPr>
            <p:spPr>
              <a:xfrm>
                <a:off x="3550733" y="3681739"/>
                <a:ext cx="1796518" cy="15164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67" name="Image 225">
                <a:extLst>
                  <a:ext uri="{FF2B5EF4-FFF2-40B4-BE49-F238E27FC236}">
                    <a16:creationId xmlns:a16="http://schemas.microsoft.com/office/drawing/2014/main" id="{F36EE11F-FD8F-4207-A31A-A0A8534AEC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030326" y="3900229"/>
                <a:ext cx="839262" cy="1053154"/>
              </a:xfrm>
              <a:prstGeom prst="rect">
                <a:avLst/>
              </a:prstGeom>
            </p:spPr>
          </p:pic>
        </p:grpSp>
        <p:cxnSp>
          <p:nvCxnSpPr>
            <p:cNvPr id="34" name="Egyenes összekötő nyíllal 33">
              <a:extLst>
                <a:ext uri="{FF2B5EF4-FFF2-40B4-BE49-F238E27FC236}">
                  <a16:creationId xmlns:a16="http://schemas.microsoft.com/office/drawing/2014/main" id="{224CCA41-9B96-4437-B607-53059D4B040A}"/>
                </a:ext>
              </a:extLst>
            </p:cNvPr>
            <p:cNvCxnSpPr/>
            <p:nvPr/>
          </p:nvCxnSpPr>
          <p:spPr>
            <a:xfrm flipH="1">
              <a:off x="3775810" y="2956621"/>
              <a:ext cx="531304" cy="1042528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Egyenes összekötő nyíllal 34">
              <a:extLst>
                <a:ext uri="{FF2B5EF4-FFF2-40B4-BE49-F238E27FC236}">
                  <a16:creationId xmlns:a16="http://schemas.microsoft.com/office/drawing/2014/main" id="{4330A833-5D26-4BDB-872C-088CD8263713}"/>
                </a:ext>
              </a:extLst>
            </p:cNvPr>
            <p:cNvCxnSpPr/>
            <p:nvPr/>
          </p:nvCxnSpPr>
          <p:spPr>
            <a:xfrm>
              <a:off x="4307114" y="2956621"/>
              <a:ext cx="558484" cy="1109701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Egyenes összekötő nyíllal 35">
              <a:extLst>
                <a:ext uri="{FF2B5EF4-FFF2-40B4-BE49-F238E27FC236}">
                  <a16:creationId xmlns:a16="http://schemas.microsoft.com/office/drawing/2014/main" id="{D52F997E-F6A0-4FDC-B56C-3949A67B0CF1}"/>
                </a:ext>
              </a:extLst>
            </p:cNvPr>
            <p:cNvCxnSpPr/>
            <p:nvPr/>
          </p:nvCxnSpPr>
          <p:spPr>
            <a:xfrm>
              <a:off x="4307114" y="2956621"/>
              <a:ext cx="832657" cy="366612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Egyenes összekötő nyíllal 36">
              <a:extLst>
                <a:ext uri="{FF2B5EF4-FFF2-40B4-BE49-F238E27FC236}">
                  <a16:creationId xmlns:a16="http://schemas.microsoft.com/office/drawing/2014/main" id="{2A47A96A-C5D7-4D48-867E-DB8C908907C5}"/>
                </a:ext>
              </a:extLst>
            </p:cNvPr>
            <p:cNvCxnSpPr/>
            <p:nvPr/>
          </p:nvCxnSpPr>
          <p:spPr>
            <a:xfrm flipV="1">
              <a:off x="4307114" y="2595712"/>
              <a:ext cx="255264" cy="416419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Egyenes összekötő nyíllal 37">
              <a:extLst>
                <a:ext uri="{FF2B5EF4-FFF2-40B4-BE49-F238E27FC236}">
                  <a16:creationId xmlns:a16="http://schemas.microsoft.com/office/drawing/2014/main" id="{6BF73E04-FBE8-4C18-82DB-08730CB65D98}"/>
                </a:ext>
              </a:extLst>
            </p:cNvPr>
            <p:cNvCxnSpPr/>
            <p:nvPr/>
          </p:nvCxnSpPr>
          <p:spPr>
            <a:xfrm>
              <a:off x="4307114" y="2956621"/>
              <a:ext cx="331379" cy="1906496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Egyenes összekötő nyíllal 38">
              <a:extLst>
                <a:ext uri="{FF2B5EF4-FFF2-40B4-BE49-F238E27FC236}">
                  <a16:creationId xmlns:a16="http://schemas.microsoft.com/office/drawing/2014/main" id="{80E88903-4050-49B6-A039-7EBE0E5F53B2}"/>
                </a:ext>
              </a:extLst>
            </p:cNvPr>
            <p:cNvCxnSpPr/>
            <p:nvPr/>
          </p:nvCxnSpPr>
          <p:spPr>
            <a:xfrm flipH="1">
              <a:off x="6772618" y="3445756"/>
              <a:ext cx="542055" cy="20467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Egyenes összekötő nyíllal 39">
              <a:extLst>
                <a:ext uri="{FF2B5EF4-FFF2-40B4-BE49-F238E27FC236}">
                  <a16:creationId xmlns:a16="http://schemas.microsoft.com/office/drawing/2014/main" id="{EDA43BBA-F75E-4CB1-9835-F04387B4813A}"/>
                </a:ext>
              </a:extLst>
            </p:cNvPr>
            <p:cNvCxnSpPr/>
            <p:nvPr/>
          </p:nvCxnSpPr>
          <p:spPr>
            <a:xfrm>
              <a:off x="7292919" y="3441717"/>
              <a:ext cx="592177" cy="189785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Egyenes összekötő nyíllal 40">
              <a:extLst>
                <a:ext uri="{FF2B5EF4-FFF2-40B4-BE49-F238E27FC236}">
                  <a16:creationId xmlns:a16="http://schemas.microsoft.com/office/drawing/2014/main" id="{3E0E94EB-2A55-4EED-BCC7-4132A1D44395}"/>
                </a:ext>
              </a:extLst>
            </p:cNvPr>
            <p:cNvCxnSpPr/>
            <p:nvPr/>
          </p:nvCxnSpPr>
          <p:spPr>
            <a:xfrm>
              <a:off x="7292919" y="3462732"/>
              <a:ext cx="682660" cy="76244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Egyenes összekötő nyíllal 41">
              <a:extLst>
                <a:ext uri="{FF2B5EF4-FFF2-40B4-BE49-F238E27FC236}">
                  <a16:creationId xmlns:a16="http://schemas.microsoft.com/office/drawing/2014/main" id="{6CCB4C3A-E943-49BA-83E5-FB3C0635B460}"/>
                </a:ext>
              </a:extLst>
            </p:cNvPr>
            <p:cNvCxnSpPr/>
            <p:nvPr/>
          </p:nvCxnSpPr>
          <p:spPr>
            <a:xfrm flipH="1">
              <a:off x="7137547" y="3462732"/>
              <a:ext cx="155372" cy="875792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Egyenes összekötő nyíllal 42">
              <a:extLst>
                <a:ext uri="{FF2B5EF4-FFF2-40B4-BE49-F238E27FC236}">
                  <a16:creationId xmlns:a16="http://schemas.microsoft.com/office/drawing/2014/main" id="{470D17B3-0294-46A5-B00A-0BAA52B2B739}"/>
                </a:ext>
              </a:extLst>
            </p:cNvPr>
            <p:cNvCxnSpPr/>
            <p:nvPr/>
          </p:nvCxnSpPr>
          <p:spPr>
            <a:xfrm flipH="1">
              <a:off x="8480144" y="2452006"/>
              <a:ext cx="438338" cy="98871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Egyenes összekötő nyíllal 43">
              <a:extLst>
                <a:ext uri="{FF2B5EF4-FFF2-40B4-BE49-F238E27FC236}">
                  <a16:creationId xmlns:a16="http://schemas.microsoft.com/office/drawing/2014/main" id="{B11FC1DA-6CB1-46F9-8B87-5F16D94F8ED5}"/>
                </a:ext>
              </a:extLst>
            </p:cNvPr>
            <p:cNvCxnSpPr/>
            <p:nvPr/>
          </p:nvCxnSpPr>
          <p:spPr>
            <a:xfrm>
              <a:off x="8918482" y="2452006"/>
              <a:ext cx="557910" cy="64294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Egyenes összekötő nyíllal 44">
              <a:extLst>
                <a:ext uri="{FF2B5EF4-FFF2-40B4-BE49-F238E27FC236}">
                  <a16:creationId xmlns:a16="http://schemas.microsoft.com/office/drawing/2014/main" id="{192E4DC3-6DE0-4430-997E-D658848F7759}"/>
                </a:ext>
              </a:extLst>
            </p:cNvPr>
            <p:cNvCxnSpPr/>
            <p:nvPr/>
          </p:nvCxnSpPr>
          <p:spPr>
            <a:xfrm>
              <a:off x="8918482" y="2452006"/>
              <a:ext cx="202880" cy="938703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Egyenes összekötő nyíllal 45">
              <a:extLst>
                <a:ext uri="{FF2B5EF4-FFF2-40B4-BE49-F238E27FC236}">
                  <a16:creationId xmlns:a16="http://schemas.microsoft.com/office/drawing/2014/main" id="{D3D10AA3-5BD9-4247-81E9-62A9EFBFB453}"/>
                </a:ext>
              </a:extLst>
            </p:cNvPr>
            <p:cNvCxnSpPr/>
            <p:nvPr/>
          </p:nvCxnSpPr>
          <p:spPr>
            <a:xfrm flipH="1">
              <a:off x="8480144" y="2452006"/>
              <a:ext cx="438338" cy="776325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Egyenes összekötő nyíllal 46">
              <a:extLst>
                <a:ext uri="{FF2B5EF4-FFF2-40B4-BE49-F238E27FC236}">
                  <a16:creationId xmlns:a16="http://schemas.microsoft.com/office/drawing/2014/main" id="{63092632-2D43-4291-AF4C-85C3A286E2BC}"/>
                </a:ext>
              </a:extLst>
            </p:cNvPr>
            <p:cNvCxnSpPr/>
            <p:nvPr/>
          </p:nvCxnSpPr>
          <p:spPr>
            <a:xfrm flipH="1">
              <a:off x="8068569" y="2452006"/>
              <a:ext cx="849913" cy="469609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Egyenes összekötő nyíllal 47">
              <a:extLst>
                <a:ext uri="{FF2B5EF4-FFF2-40B4-BE49-F238E27FC236}">
                  <a16:creationId xmlns:a16="http://schemas.microsoft.com/office/drawing/2014/main" id="{AE562FE7-A2D5-4BF8-8EBC-00569A903713}"/>
                </a:ext>
              </a:extLst>
            </p:cNvPr>
            <p:cNvCxnSpPr/>
            <p:nvPr/>
          </p:nvCxnSpPr>
          <p:spPr>
            <a:xfrm>
              <a:off x="6772618" y="1139923"/>
              <a:ext cx="542055" cy="270115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Egyenes összekötő nyíllal 48">
              <a:extLst>
                <a:ext uri="{FF2B5EF4-FFF2-40B4-BE49-F238E27FC236}">
                  <a16:creationId xmlns:a16="http://schemas.microsoft.com/office/drawing/2014/main" id="{17244644-B8E3-404C-895E-11FAC79B0D23}"/>
                </a:ext>
              </a:extLst>
            </p:cNvPr>
            <p:cNvCxnSpPr/>
            <p:nvPr/>
          </p:nvCxnSpPr>
          <p:spPr>
            <a:xfrm>
              <a:off x="6772618" y="1139923"/>
              <a:ext cx="844558" cy="548988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Egyenes összekötő nyíllal 49">
              <a:extLst>
                <a:ext uri="{FF2B5EF4-FFF2-40B4-BE49-F238E27FC236}">
                  <a16:creationId xmlns:a16="http://schemas.microsoft.com/office/drawing/2014/main" id="{FE710DD6-F00D-473F-B147-DE4AA80EF981}"/>
                </a:ext>
              </a:extLst>
            </p:cNvPr>
            <p:cNvCxnSpPr/>
            <p:nvPr/>
          </p:nvCxnSpPr>
          <p:spPr>
            <a:xfrm>
              <a:off x="6772618" y="1139923"/>
              <a:ext cx="720701" cy="972994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Egyenes összekötő nyíllal 50">
              <a:extLst>
                <a:ext uri="{FF2B5EF4-FFF2-40B4-BE49-F238E27FC236}">
                  <a16:creationId xmlns:a16="http://schemas.microsoft.com/office/drawing/2014/main" id="{2AF773A4-7188-4349-B01C-E43EE5C26B79}"/>
                </a:ext>
              </a:extLst>
            </p:cNvPr>
            <p:cNvCxnSpPr/>
            <p:nvPr/>
          </p:nvCxnSpPr>
          <p:spPr>
            <a:xfrm>
              <a:off x="6772618" y="1139923"/>
              <a:ext cx="123350" cy="91723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Egyenes összekötő nyíllal 51">
              <a:extLst>
                <a:ext uri="{FF2B5EF4-FFF2-40B4-BE49-F238E27FC236}">
                  <a16:creationId xmlns:a16="http://schemas.microsoft.com/office/drawing/2014/main" id="{3E03F460-7BFC-4ECC-80B4-E3EFC7FF66A0}"/>
                </a:ext>
              </a:extLst>
            </p:cNvPr>
            <p:cNvCxnSpPr/>
            <p:nvPr/>
          </p:nvCxnSpPr>
          <p:spPr>
            <a:xfrm flipH="1">
              <a:off x="5959864" y="1139923"/>
              <a:ext cx="812754" cy="686707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Egyenes összekötő nyíllal 52">
              <a:extLst>
                <a:ext uri="{FF2B5EF4-FFF2-40B4-BE49-F238E27FC236}">
                  <a16:creationId xmlns:a16="http://schemas.microsoft.com/office/drawing/2014/main" id="{09E0A8B5-F664-43C2-A263-7E69F98550A5}"/>
                </a:ext>
              </a:extLst>
            </p:cNvPr>
            <p:cNvCxnSpPr/>
            <p:nvPr/>
          </p:nvCxnSpPr>
          <p:spPr>
            <a:xfrm flipH="1">
              <a:off x="6319904" y="1139923"/>
              <a:ext cx="452714" cy="216024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Egyenes összekötő nyíllal 53">
              <a:extLst>
                <a:ext uri="{FF2B5EF4-FFF2-40B4-BE49-F238E27FC236}">
                  <a16:creationId xmlns:a16="http://schemas.microsoft.com/office/drawing/2014/main" id="{7000B27A-2BE4-48B2-91CF-F9B441D74180}"/>
                </a:ext>
              </a:extLst>
            </p:cNvPr>
            <p:cNvCxnSpPr/>
            <p:nvPr/>
          </p:nvCxnSpPr>
          <p:spPr>
            <a:xfrm>
              <a:off x="7314673" y="3477862"/>
              <a:ext cx="1972059" cy="930843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Felhő 54">
              <a:extLst>
                <a:ext uri="{FF2B5EF4-FFF2-40B4-BE49-F238E27FC236}">
                  <a16:creationId xmlns:a16="http://schemas.microsoft.com/office/drawing/2014/main" id="{8EE70428-0F2B-4812-9FE4-76821514C3EE}"/>
                </a:ext>
              </a:extLst>
            </p:cNvPr>
            <p:cNvSpPr/>
            <p:nvPr/>
          </p:nvSpPr>
          <p:spPr>
            <a:xfrm>
              <a:off x="2215448" y="944415"/>
              <a:ext cx="1080120" cy="606414"/>
            </a:xfrm>
            <a:prstGeom prst="cloudCallou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cxnSp>
          <p:nvCxnSpPr>
            <p:cNvPr id="56" name="Görbe összekötő 56">
              <a:extLst>
                <a:ext uri="{FF2B5EF4-FFF2-40B4-BE49-F238E27FC236}">
                  <a16:creationId xmlns:a16="http://schemas.microsoft.com/office/drawing/2014/main" id="{290E64D6-42A2-44EA-8EBF-A269B129A588}"/>
                </a:ext>
              </a:extLst>
            </p:cNvPr>
            <p:cNvCxnSpPr/>
            <p:nvPr/>
          </p:nvCxnSpPr>
          <p:spPr>
            <a:xfrm>
              <a:off x="2910316" y="1550829"/>
              <a:ext cx="1296915" cy="1289341"/>
            </a:xfrm>
            <a:prstGeom prst="curvedConnector3">
              <a:avLst>
                <a:gd name="adj1" fmla="val 50000"/>
              </a:avLst>
            </a:prstGeom>
            <a:ln w="10160">
              <a:solidFill>
                <a:srgbClr val="FF0000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örbe összekötő 255">
              <a:extLst>
                <a:ext uri="{FF2B5EF4-FFF2-40B4-BE49-F238E27FC236}">
                  <a16:creationId xmlns:a16="http://schemas.microsoft.com/office/drawing/2014/main" id="{97EF8602-4BA4-4306-A64D-3E7338DE1072}"/>
                </a:ext>
              </a:extLst>
            </p:cNvPr>
            <p:cNvCxnSpPr/>
            <p:nvPr/>
          </p:nvCxnSpPr>
          <p:spPr>
            <a:xfrm>
              <a:off x="3275856" y="1356233"/>
              <a:ext cx="4011491" cy="2006098"/>
            </a:xfrm>
            <a:prstGeom prst="curvedConnector3">
              <a:avLst>
                <a:gd name="adj1" fmla="val 50000"/>
              </a:avLst>
            </a:prstGeom>
            <a:ln w="10160">
              <a:solidFill>
                <a:srgbClr val="FF0000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örbe összekötő 256">
              <a:extLst>
                <a:ext uri="{FF2B5EF4-FFF2-40B4-BE49-F238E27FC236}">
                  <a16:creationId xmlns:a16="http://schemas.microsoft.com/office/drawing/2014/main" id="{1CF211D1-566F-4EA4-A694-1ED4CD42B984}"/>
                </a:ext>
              </a:extLst>
            </p:cNvPr>
            <p:cNvCxnSpPr/>
            <p:nvPr/>
          </p:nvCxnSpPr>
          <p:spPr>
            <a:xfrm>
              <a:off x="3316346" y="1208837"/>
              <a:ext cx="5468254" cy="1273071"/>
            </a:xfrm>
            <a:prstGeom prst="curvedConnector3">
              <a:avLst>
                <a:gd name="adj1" fmla="val 35845"/>
              </a:avLst>
            </a:prstGeom>
            <a:ln w="10160">
              <a:solidFill>
                <a:srgbClr val="FF0000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örbe összekötő 262">
              <a:extLst>
                <a:ext uri="{FF2B5EF4-FFF2-40B4-BE49-F238E27FC236}">
                  <a16:creationId xmlns:a16="http://schemas.microsoft.com/office/drawing/2014/main" id="{E6C6934A-1365-4F3A-878F-56781C322B9E}"/>
                </a:ext>
              </a:extLst>
            </p:cNvPr>
            <p:cNvCxnSpPr/>
            <p:nvPr/>
          </p:nvCxnSpPr>
          <p:spPr>
            <a:xfrm flipV="1">
              <a:off x="3204151" y="1038587"/>
              <a:ext cx="3485357" cy="1358"/>
            </a:xfrm>
            <a:prstGeom prst="curvedConnector3">
              <a:avLst>
                <a:gd name="adj1" fmla="val 64268"/>
              </a:avLst>
            </a:prstGeom>
            <a:ln w="10160">
              <a:solidFill>
                <a:srgbClr val="FF0000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Szövegdoboz 59">
              <a:extLst>
                <a:ext uri="{FF2B5EF4-FFF2-40B4-BE49-F238E27FC236}">
                  <a16:creationId xmlns:a16="http://schemas.microsoft.com/office/drawing/2014/main" id="{949C4D58-0FAF-4223-BB69-A3ED220F140B}"/>
                </a:ext>
              </a:extLst>
            </p:cNvPr>
            <p:cNvSpPr txBox="1"/>
            <p:nvPr/>
          </p:nvSpPr>
          <p:spPr>
            <a:xfrm>
              <a:off x="2341751" y="1035548"/>
              <a:ext cx="967817" cy="3342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hu-HU" sz="600" dirty="0">
                  <a:solidFill>
                    <a:schemeClr val="bg1"/>
                  </a:solidFill>
                </a:rPr>
                <a:t>Internet</a:t>
              </a:r>
            </a:p>
          </p:txBody>
        </p:sp>
        <p:pic>
          <p:nvPicPr>
            <p:cNvPr id="61" name="Picture 2">
              <a:extLst>
                <a:ext uri="{FF2B5EF4-FFF2-40B4-BE49-F238E27FC236}">
                  <a16:creationId xmlns:a16="http://schemas.microsoft.com/office/drawing/2014/main" id="{F04D5254-310B-4E88-86A5-64738034F7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110747" y="3096857"/>
              <a:ext cx="829209" cy="10411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" name="Simulation-PlateformeSolem.png">
              <a:extLst>
                <a:ext uri="{FF2B5EF4-FFF2-40B4-BE49-F238E27FC236}">
                  <a16:creationId xmlns:a16="http://schemas.microsoft.com/office/drawing/2014/main" id="{5153C31D-21A9-43A5-A1E1-1337750BDC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213283" y="4749825"/>
              <a:ext cx="1807071" cy="896116"/>
            </a:xfrm>
            <a:prstGeom prst="rect">
              <a:avLst/>
            </a:prstGeom>
            <a:ln w="12700">
              <a:miter lim="400000"/>
            </a:ln>
            <a:effectLst>
              <a:reflection stA="4990" endPos="40000" dir="5400000" sy="-100000" algn="bl" rotWithShape="0"/>
            </a:effectLst>
          </p:spPr>
        </p:pic>
        <p:pic>
          <p:nvPicPr>
            <p:cNvPr id="63" name="Image 47">
              <a:extLst>
                <a:ext uri="{FF2B5EF4-FFF2-40B4-BE49-F238E27FC236}">
                  <a16:creationId xmlns:a16="http://schemas.microsoft.com/office/drawing/2014/main" id="{512511F1-2283-4058-A52A-0CD428594E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422998" y="4807863"/>
              <a:ext cx="1384245" cy="737837"/>
            </a:xfrm>
            <a:prstGeom prst="rect">
              <a:avLst/>
            </a:prstGeom>
          </p:spPr>
        </p:pic>
        <p:cxnSp>
          <p:nvCxnSpPr>
            <p:cNvPr id="64" name="Szögletes összekötő 286">
              <a:extLst>
                <a:ext uri="{FF2B5EF4-FFF2-40B4-BE49-F238E27FC236}">
                  <a16:creationId xmlns:a16="http://schemas.microsoft.com/office/drawing/2014/main" id="{255988C5-BC2B-47AB-8B9A-20F3583DE713}"/>
                </a:ext>
              </a:extLst>
            </p:cNvPr>
            <p:cNvCxnSpPr>
              <a:endCxn id="61" idx="0"/>
            </p:cNvCxnSpPr>
            <p:nvPr/>
          </p:nvCxnSpPr>
          <p:spPr>
            <a:xfrm rot="5400000">
              <a:off x="1326718" y="1776078"/>
              <a:ext cx="1519413" cy="1122144"/>
            </a:xfrm>
            <a:prstGeom prst="bentConnector3">
              <a:avLst/>
            </a:prstGeom>
            <a:ln w="25400">
              <a:solidFill>
                <a:srgbClr val="FFFF00"/>
              </a:solidFill>
              <a:prstDash val="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zögletes összekötő 287">
              <a:extLst>
                <a:ext uri="{FF2B5EF4-FFF2-40B4-BE49-F238E27FC236}">
                  <a16:creationId xmlns:a16="http://schemas.microsoft.com/office/drawing/2014/main" id="{1C620B1A-F77B-4A93-A0D1-A4072DBD5C5B}"/>
                </a:ext>
              </a:extLst>
            </p:cNvPr>
            <p:cNvCxnSpPr/>
            <p:nvPr/>
          </p:nvCxnSpPr>
          <p:spPr>
            <a:xfrm rot="16200000" flipH="1">
              <a:off x="1498012" y="2858655"/>
              <a:ext cx="3128011" cy="578175"/>
            </a:xfrm>
            <a:prstGeom prst="bentConnector3">
              <a:avLst/>
            </a:prstGeom>
            <a:ln w="25400">
              <a:solidFill>
                <a:srgbClr val="FFFF00"/>
              </a:solidFill>
              <a:prstDash val="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126402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pPr eaLnBrk="1" hangingPunct="1"/>
            <a:r>
              <a:rPr lang="hu-HU" altLang="hu-HU" dirty="0"/>
              <a:t>Érzékelők</a:t>
            </a:r>
          </a:p>
        </p:txBody>
      </p:sp>
      <p:sp>
        <p:nvSpPr>
          <p:cNvPr id="10243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>
          <a:xfrm>
            <a:off x="113212" y="1325563"/>
            <a:ext cx="5982788" cy="5083946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hu-HU" altLang="hu-HU" dirty="0"/>
              <a:t>Adó és vevő egység</a:t>
            </a:r>
          </a:p>
          <a:p>
            <a:pPr eaLnBrk="1" hangingPunct="1">
              <a:lnSpc>
                <a:spcPct val="90000"/>
              </a:lnSpc>
            </a:pPr>
            <a:r>
              <a:rPr lang="hu-HU" altLang="hu-HU" dirty="0"/>
              <a:t>Környezeti paraméterek mérése</a:t>
            </a:r>
          </a:p>
          <a:p>
            <a:pPr lvl="1"/>
            <a:r>
              <a:rPr lang="hu-HU" altLang="hu-HU" sz="1800" dirty="0"/>
              <a:t>Csapadék</a:t>
            </a:r>
          </a:p>
          <a:p>
            <a:pPr lvl="1"/>
            <a:r>
              <a:rPr lang="hu-HU" altLang="hu-HU" sz="1800" dirty="0"/>
              <a:t>Szélsebesség és irány</a:t>
            </a:r>
          </a:p>
          <a:p>
            <a:pPr lvl="1"/>
            <a:r>
              <a:rPr lang="hu-HU" altLang="hu-HU" sz="1800" dirty="0"/>
              <a:t>Hőmérséklet(</a:t>
            </a:r>
            <a:r>
              <a:rPr lang="hu-HU" altLang="hu-HU" sz="1800" dirty="0" err="1"/>
              <a:t>ek</a:t>
            </a:r>
            <a:r>
              <a:rPr lang="hu-HU" altLang="hu-HU" sz="1800" dirty="0"/>
              <a:t>)</a:t>
            </a:r>
          </a:p>
          <a:p>
            <a:pPr lvl="1"/>
            <a:r>
              <a:rPr lang="hu-HU" altLang="hu-HU" sz="1800" dirty="0"/>
              <a:t>Páratartalom</a:t>
            </a:r>
          </a:p>
          <a:p>
            <a:pPr lvl="1"/>
            <a:r>
              <a:rPr lang="hu-HU" altLang="hu-HU" sz="1800" dirty="0"/>
              <a:t>Légnyomás</a:t>
            </a:r>
          </a:p>
          <a:p>
            <a:pPr lvl="1"/>
            <a:r>
              <a:rPr lang="hu-HU" altLang="hu-HU" sz="1800" dirty="0"/>
              <a:t>Talajnedvesség</a:t>
            </a:r>
          </a:p>
          <a:p>
            <a:pPr lvl="1"/>
            <a:r>
              <a:rPr lang="hu-HU" altLang="hu-HU" sz="1800" dirty="0"/>
              <a:t>Sókoncentráció</a:t>
            </a:r>
          </a:p>
          <a:p>
            <a:pPr lvl="1"/>
            <a:r>
              <a:rPr lang="hu-HU" altLang="hu-HU" sz="1800" dirty="0"/>
              <a:t>Tömegáram</a:t>
            </a:r>
          </a:p>
          <a:p>
            <a:pPr lvl="1"/>
            <a:r>
              <a:rPr lang="hu-HU" altLang="hu-HU" sz="1800" dirty="0"/>
              <a:t>…</a:t>
            </a:r>
          </a:p>
          <a:p>
            <a:r>
              <a:rPr lang="hu-HU" altLang="hu-HU" dirty="0"/>
              <a:t>Adat - információ</a:t>
            </a: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D0131B57-11EC-4ADF-8450-19D4F32BC90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98746" y="1791658"/>
            <a:ext cx="1593254" cy="4302034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A3C129F8-2240-4097-8516-543C64FECB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709" y="4652283"/>
            <a:ext cx="2632548" cy="1757226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BF2892DE-253D-4B3F-8BBF-803F7216D7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8709" y="2433792"/>
            <a:ext cx="2156891" cy="2156891"/>
          </a:xfrm>
          <a:prstGeom prst="rect">
            <a:avLst/>
          </a:prstGeom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40382772-0D60-4111-8D81-009790312C3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94" t="18031" r="20921" b="19329"/>
          <a:stretch/>
        </p:blipFill>
        <p:spPr>
          <a:xfrm>
            <a:off x="8336036" y="584852"/>
            <a:ext cx="2179563" cy="1787340"/>
          </a:xfrm>
          <a:prstGeom prst="rect">
            <a:avLst/>
          </a:prstGeom>
        </p:spPr>
      </p:pic>
      <p:pic>
        <p:nvPicPr>
          <p:cNvPr id="16" name="Kép 15">
            <a:extLst>
              <a:ext uri="{FF2B5EF4-FFF2-40B4-BE49-F238E27FC236}">
                <a16:creationId xmlns:a16="http://schemas.microsoft.com/office/drawing/2014/main" id="{B77D2829-8481-4320-8159-7D7F1E8B6DF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587" t="15874" r="16476" b="23504"/>
          <a:stretch/>
        </p:blipFill>
        <p:spPr>
          <a:xfrm>
            <a:off x="6277469" y="2692942"/>
            <a:ext cx="1968028" cy="1756157"/>
          </a:xfrm>
          <a:prstGeom prst="rect">
            <a:avLst/>
          </a:prstGeom>
        </p:spPr>
      </p:pic>
      <p:pic>
        <p:nvPicPr>
          <p:cNvPr id="17" name="Kép 16">
            <a:extLst>
              <a:ext uri="{FF2B5EF4-FFF2-40B4-BE49-F238E27FC236}">
                <a16:creationId xmlns:a16="http://schemas.microsoft.com/office/drawing/2014/main" id="{1CFF4766-0576-4C04-ADC7-6F926277A2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76717" y="583260"/>
            <a:ext cx="1976172" cy="1976172"/>
          </a:xfrm>
          <a:prstGeom prst="rect">
            <a:avLst/>
          </a:prstGeom>
        </p:spPr>
      </p:pic>
      <p:pic>
        <p:nvPicPr>
          <p:cNvPr id="18" name="Kép 17">
            <a:extLst>
              <a:ext uri="{FF2B5EF4-FFF2-40B4-BE49-F238E27FC236}">
                <a16:creationId xmlns:a16="http://schemas.microsoft.com/office/drawing/2014/main" id="{173434B8-FCC0-4B13-9322-0D1F4B7514F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27672" y="4590683"/>
            <a:ext cx="2251474" cy="1823663"/>
          </a:xfrm>
          <a:prstGeom prst="rect">
            <a:avLst/>
          </a:prstGeom>
        </p:spPr>
      </p:pic>
      <p:pic>
        <p:nvPicPr>
          <p:cNvPr id="19" name="Kép 18">
            <a:extLst>
              <a:ext uri="{FF2B5EF4-FFF2-40B4-BE49-F238E27FC236}">
                <a16:creationId xmlns:a16="http://schemas.microsoft.com/office/drawing/2014/main" id="{B05B8539-627B-4BE1-84BC-01EC3268C70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77469" y="4582610"/>
            <a:ext cx="1975420" cy="1823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8982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pPr eaLnBrk="1" hangingPunct="1"/>
            <a:r>
              <a:rPr lang="hu-HU" altLang="hu-HU" dirty="0"/>
              <a:t>Vezérlő programozás</a:t>
            </a: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406622ED-1383-42E1-885A-85DE0D3FE05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49920" y="1756599"/>
            <a:ext cx="1691419" cy="2326455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97CBAD40-0405-4340-A995-6C4E3C6AC3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781" r="21034"/>
          <a:stretch/>
        </p:blipFill>
        <p:spPr>
          <a:xfrm>
            <a:off x="10049691" y="4169623"/>
            <a:ext cx="2029097" cy="2325930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B8D2BCE3-2B69-4CFD-B3FD-17D47F05803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901" r="23877"/>
          <a:stretch/>
        </p:blipFill>
        <p:spPr>
          <a:xfrm>
            <a:off x="6096233" y="1760268"/>
            <a:ext cx="1377781" cy="2326456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EDF2F1E2-DB2C-4EEF-8D1D-C52F9DB7F13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028"/>
          <a:stretch/>
        </p:blipFill>
        <p:spPr>
          <a:xfrm>
            <a:off x="7097484" y="4169623"/>
            <a:ext cx="2859168" cy="2326455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AD8B89B8-E0FD-4372-B298-D8E9E7978B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79716" y="1761829"/>
            <a:ext cx="2130249" cy="2326456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B05322D0-C158-4693-AF69-110F7FCEA69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4862" t="11808" r="5095" b="3111"/>
          <a:stretch/>
        </p:blipFill>
        <p:spPr>
          <a:xfrm>
            <a:off x="9815667" y="1762685"/>
            <a:ext cx="2263121" cy="2325600"/>
          </a:xfrm>
          <a:prstGeom prst="rect">
            <a:avLst/>
          </a:prstGeom>
        </p:spPr>
      </p:pic>
      <p:pic>
        <p:nvPicPr>
          <p:cNvPr id="16" name="Kép 15">
            <a:extLst>
              <a:ext uri="{FF2B5EF4-FFF2-40B4-BE49-F238E27FC236}">
                <a16:creationId xmlns:a16="http://schemas.microsoft.com/office/drawing/2014/main" id="{DAEE878E-EF98-4623-80E9-8B4ABC9341F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2762" t="16762" b="12253"/>
          <a:stretch/>
        </p:blipFill>
        <p:spPr>
          <a:xfrm>
            <a:off x="4145278" y="4169623"/>
            <a:ext cx="2859167" cy="2326455"/>
          </a:xfrm>
          <a:prstGeom prst="rect">
            <a:avLst/>
          </a:prstGeom>
        </p:spPr>
      </p:pic>
      <p:sp>
        <p:nvSpPr>
          <p:cNvPr id="10243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>
          <a:xfrm>
            <a:off x="113212" y="1325563"/>
            <a:ext cx="5982788" cy="5083946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hu-HU" altLang="hu-HU" dirty="0" err="1"/>
              <a:t>Protokol</a:t>
            </a:r>
            <a:endParaRPr lang="hu-HU" altLang="hu-HU" sz="1800" dirty="0"/>
          </a:p>
          <a:p>
            <a:pPr lvl="1"/>
            <a:r>
              <a:rPr lang="hu-HU" altLang="hu-HU" sz="1800" dirty="0"/>
              <a:t>Bluetooth</a:t>
            </a:r>
          </a:p>
          <a:p>
            <a:pPr lvl="1"/>
            <a:r>
              <a:rPr lang="hu-HU" altLang="hu-HU" sz="1800" dirty="0"/>
              <a:t>WiFi</a:t>
            </a:r>
          </a:p>
          <a:p>
            <a:pPr lvl="1"/>
            <a:r>
              <a:rPr lang="hu-HU" altLang="hu-HU" sz="1800" dirty="0" err="1"/>
              <a:t>LoRA</a:t>
            </a:r>
            <a:endParaRPr lang="hu-HU" altLang="hu-HU" sz="1800" dirty="0"/>
          </a:p>
          <a:p>
            <a:r>
              <a:rPr lang="hu-HU" altLang="hu-HU" dirty="0"/>
              <a:t>Biztonság</a:t>
            </a:r>
          </a:p>
          <a:p>
            <a:r>
              <a:rPr lang="hu-HU" altLang="hu-HU" dirty="0"/>
              <a:t>Alkalmazás</a:t>
            </a:r>
          </a:p>
          <a:p>
            <a:r>
              <a:rPr lang="hu-HU" altLang="hu-HU" dirty="0"/>
              <a:t>Nyomógomb/kijelző</a:t>
            </a:r>
          </a:p>
          <a:p>
            <a:r>
              <a:rPr lang="hu-HU" altLang="hu-HU" dirty="0"/>
              <a:t>Extra funkciók</a:t>
            </a:r>
          </a:p>
          <a:p>
            <a:r>
              <a:rPr lang="hu-HU" altLang="hu-HU" dirty="0" err="1"/>
              <a:t>Autonom</a:t>
            </a:r>
            <a:r>
              <a:rPr lang="hu-HU" altLang="hu-HU" dirty="0"/>
              <a:t> készülékek</a:t>
            </a:r>
          </a:p>
        </p:txBody>
      </p:sp>
      <p:pic>
        <p:nvPicPr>
          <p:cNvPr id="17" name="Kép 16">
            <a:extLst>
              <a:ext uri="{FF2B5EF4-FFF2-40B4-BE49-F238E27FC236}">
                <a16:creationId xmlns:a16="http://schemas.microsoft.com/office/drawing/2014/main" id="{EE15D6AF-609A-4993-8138-F40CE981D1E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619"/>
          <a:stretch/>
        </p:blipFill>
        <p:spPr>
          <a:xfrm>
            <a:off x="8755640" y="2688378"/>
            <a:ext cx="1007176" cy="1394676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7392B8DE-1306-47D6-A06A-A53E118402E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7905" r="27778"/>
          <a:stretch/>
        </p:blipFill>
        <p:spPr>
          <a:xfrm rot="5400000">
            <a:off x="4504304" y="5467612"/>
            <a:ext cx="577487" cy="1303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3845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pPr eaLnBrk="1" hangingPunct="1"/>
            <a:r>
              <a:rPr lang="hu-HU" altLang="hu-HU" dirty="0"/>
              <a:t>Online távfelügyelet</a:t>
            </a: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C340C44E-DE52-4126-A2B9-D2DAC97476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98" r="7037"/>
          <a:stretch/>
        </p:blipFill>
        <p:spPr>
          <a:xfrm>
            <a:off x="9017259" y="1495202"/>
            <a:ext cx="3058185" cy="2312357"/>
          </a:xfrm>
          <a:prstGeom prst="rect">
            <a:avLst/>
          </a:prstGeom>
        </p:spPr>
      </p:pic>
      <p:grpSp>
        <p:nvGrpSpPr>
          <p:cNvPr id="5" name="Csoportba foglalás 4">
            <a:extLst>
              <a:ext uri="{FF2B5EF4-FFF2-40B4-BE49-F238E27FC236}">
                <a16:creationId xmlns:a16="http://schemas.microsoft.com/office/drawing/2014/main" id="{739C6F61-E977-4D71-AAD2-FDD7E909C395}"/>
              </a:ext>
            </a:extLst>
          </p:cNvPr>
          <p:cNvGrpSpPr/>
          <p:nvPr/>
        </p:nvGrpSpPr>
        <p:grpSpPr>
          <a:xfrm>
            <a:off x="7529242" y="3873119"/>
            <a:ext cx="4546203" cy="2608725"/>
            <a:chOff x="1027431" y="854334"/>
            <a:chExt cx="9143999" cy="5247055"/>
          </a:xfrm>
        </p:grpSpPr>
        <p:pic>
          <p:nvPicPr>
            <p:cNvPr id="6" name="Image 7">
              <a:extLst>
                <a:ext uri="{FF2B5EF4-FFF2-40B4-BE49-F238E27FC236}">
                  <a16:creationId xmlns:a16="http://schemas.microsoft.com/office/drawing/2014/main" id="{3C487CF0-00B1-4468-AB74-247A150D6B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9793" t="55113" r="10950" b="-1858"/>
            <a:stretch/>
          </p:blipFill>
          <p:spPr>
            <a:xfrm>
              <a:off x="1027431" y="854334"/>
              <a:ext cx="9143999" cy="5247055"/>
            </a:xfrm>
            <a:prstGeom prst="rect">
              <a:avLst/>
            </a:prstGeom>
          </p:spPr>
        </p:pic>
        <p:grpSp>
          <p:nvGrpSpPr>
            <p:cNvPr id="7" name="Groupe 191">
              <a:extLst>
                <a:ext uri="{FF2B5EF4-FFF2-40B4-BE49-F238E27FC236}">
                  <a16:creationId xmlns:a16="http://schemas.microsoft.com/office/drawing/2014/main" id="{71BA4F3F-C203-4BE5-9C0C-25FCC67B03B3}"/>
                </a:ext>
              </a:extLst>
            </p:cNvPr>
            <p:cNvGrpSpPr/>
            <p:nvPr/>
          </p:nvGrpSpPr>
          <p:grpSpPr>
            <a:xfrm>
              <a:off x="7653684" y="4100480"/>
              <a:ext cx="597115" cy="349292"/>
              <a:chOff x="3948893" y="4364879"/>
              <a:chExt cx="1431234" cy="720167"/>
            </a:xfrm>
          </p:grpSpPr>
          <p:sp>
            <p:nvSpPr>
              <p:cNvPr id="112" name="Ellipse 192">
                <a:extLst>
                  <a:ext uri="{FF2B5EF4-FFF2-40B4-BE49-F238E27FC236}">
                    <a16:creationId xmlns:a16="http://schemas.microsoft.com/office/drawing/2014/main" id="{E1F44075-7FFE-40DE-90A1-DBA912C51D43}"/>
                  </a:ext>
                </a:extLst>
              </p:cNvPr>
              <p:cNvSpPr/>
              <p:nvPr/>
            </p:nvSpPr>
            <p:spPr>
              <a:xfrm>
                <a:off x="3948893" y="4677543"/>
                <a:ext cx="1431234" cy="40750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13" name="Image 193">
                <a:extLst>
                  <a:ext uri="{FF2B5EF4-FFF2-40B4-BE49-F238E27FC236}">
                    <a16:creationId xmlns:a16="http://schemas.microsoft.com/office/drawing/2014/main" id="{DA1BDFC2-CF59-44CD-A1CE-7E74AEDD53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49720" y="4364879"/>
                <a:ext cx="795130" cy="529328"/>
              </a:xfrm>
              <a:prstGeom prst="rect">
                <a:avLst/>
              </a:prstGeom>
            </p:spPr>
          </p:pic>
        </p:grpSp>
        <p:grpSp>
          <p:nvGrpSpPr>
            <p:cNvPr id="8" name="Groupe 32">
              <a:extLst>
                <a:ext uri="{FF2B5EF4-FFF2-40B4-BE49-F238E27FC236}">
                  <a16:creationId xmlns:a16="http://schemas.microsoft.com/office/drawing/2014/main" id="{B72F02C0-D7E4-4EB6-9C9E-6447CCCE1F93}"/>
                </a:ext>
              </a:extLst>
            </p:cNvPr>
            <p:cNvGrpSpPr/>
            <p:nvPr/>
          </p:nvGrpSpPr>
          <p:grpSpPr>
            <a:xfrm>
              <a:off x="6502486" y="882813"/>
              <a:ext cx="573142" cy="943817"/>
              <a:chOff x="3524113" y="2629670"/>
              <a:chExt cx="1816773" cy="2462777"/>
            </a:xfrm>
          </p:grpSpPr>
          <p:sp>
            <p:nvSpPr>
              <p:cNvPr id="110" name="Ellipse 33">
                <a:extLst>
                  <a:ext uri="{FF2B5EF4-FFF2-40B4-BE49-F238E27FC236}">
                    <a16:creationId xmlns:a16="http://schemas.microsoft.com/office/drawing/2014/main" id="{85867AEC-C1E3-4E92-9115-2292AE6ECF23}"/>
                  </a:ext>
                </a:extLst>
              </p:cNvPr>
              <p:cNvSpPr/>
              <p:nvPr/>
            </p:nvSpPr>
            <p:spPr>
              <a:xfrm>
                <a:off x="3544368" y="4551136"/>
                <a:ext cx="1796518" cy="45228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11" name="Image 34">
                <a:extLst>
                  <a:ext uri="{FF2B5EF4-FFF2-40B4-BE49-F238E27FC236}">
                    <a16:creationId xmlns:a16="http://schemas.microsoft.com/office/drawing/2014/main" id="{5786C0F7-63EB-42D6-B8ED-37BED89251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24113" y="2629670"/>
                <a:ext cx="1796517" cy="2462777"/>
              </a:xfrm>
              <a:prstGeom prst="rect">
                <a:avLst/>
              </a:prstGeom>
            </p:spPr>
          </p:pic>
        </p:grpSp>
        <p:grpSp>
          <p:nvGrpSpPr>
            <p:cNvPr id="9" name="Groupe 72">
              <a:extLst>
                <a:ext uri="{FF2B5EF4-FFF2-40B4-BE49-F238E27FC236}">
                  <a16:creationId xmlns:a16="http://schemas.microsoft.com/office/drawing/2014/main" id="{506BA52B-C170-4AEB-8C8D-E25EA9AF9E16}"/>
                </a:ext>
              </a:extLst>
            </p:cNvPr>
            <p:cNvGrpSpPr/>
            <p:nvPr/>
          </p:nvGrpSpPr>
          <p:grpSpPr>
            <a:xfrm>
              <a:off x="7329634" y="1619620"/>
              <a:ext cx="597115" cy="349292"/>
              <a:chOff x="3948893" y="4364879"/>
              <a:chExt cx="1431234" cy="720167"/>
            </a:xfrm>
          </p:grpSpPr>
          <p:sp>
            <p:nvSpPr>
              <p:cNvPr id="108" name="Ellipse 73">
                <a:extLst>
                  <a:ext uri="{FF2B5EF4-FFF2-40B4-BE49-F238E27FC236}">
                    <a16:creationId xmlns:a16="http://schemas.microsoft.com/office/drawing/2014/main" id="{759D011A-04C9-4AC8-AA24-DF70F5A9F09D}"/>
                  </a:ext>
                </a:extLst>
              </p:cNvPr>
              <p:cNvSpPr/>
              <p:nvPr/>
            </p:nvSpPr>
            <p:spPr>
              <a:xfrm>
                <a:off x="3948893" y="4677543"/>
                <a:ext cx="1431234" cy="40750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09" name="Image 74">
                <a:extLst>
                  <a:ext uri="{FF2B5EF4-FFF2-40B4-BE49-F238E27FC236}">
                    <a16:creationId xmlns:a16="http://schemas.microsoft.com/office/drawing/2014/main" id="{C5F6BF6A-A9A9-4230-9E29-E86541E0E0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49720" y="4364879"/>
                <a:ext cx="795130" cy="529328"/>
              </a:xfrm>
              <a:prstGeom prst="rect">
                <a:avLst/>
              </a:prstGeom>
            </p:spPr>
          </p:pic>
        </p:grpSp>
        <p:grpSp>
          <p:nvGrpSpPr>
            <p:cNvPr id="10" name="Groupe 132">
              <a:extLst>
                <a:ext uri="{FF2B5EF4-FFF2-40B4-BE49-F238E27FC236}">
                  <a16:creationId xmlns:a16="http://schemas.microsoft.com/office/drawing/2014/main" id="{C2B4E455-79F1-432C-BB04-418A1AA6E68D}"/>
                </a:ext>
              </a:extLst>
            </p:cNvPr>
            <p:cNvGrpSpPr/>
            <p:nvPr/>
          </p:nvGrpSpPr>
          <p:grpSpPr>
            <a:xfrm>
              <a:off x="8594367" y="2185246"/>
              <a:ext cx="573142" cy="943817"/>
              <a:chOff x="3524113" y="2629670"/>
              <a:chExt cx="1816773" cy="2462777"/>
            </a:xfrm>
          </p:grpSpPr>
          <p:sp>
            <p:nvSpPr>
              <p:cNvPr id="106" name="Ellipse 133">
                <a:extLst>
                  <a:ext uri="{FF2B5EF4-FFF2-40B4-BE49-F238E27FC236}">
                    <a16:creationId xmlns:a16="http://schemas.microsoft.com/office/drawing/2014/main" id="{689205F7-059E-481D-95A1-43C1A6D9EA7B}"/>
                  </a:ext>
                </a:extLst>
              </p:cNvPr>
              <p:cNvSpPr/>
              <p:nvPr/>
            </p:nvSpPr>
            <p:spPr>
              <a:xfrm>
                <a:off x="3544368" y="4551136"/>
                <a:ext cx="1796518" cy="45228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07" name="Image 136">
                <a:extLst>
                  <a:ext uri="{FF2B5EF4-FFF2-40B4-BE49-F238E27FC236}">
                    <a16:creationId xmlns:a16="http://schemas.microsoft.com/office/drawing/2014/main" id="{F839E4D1-8B4C-4BF5-9F23-E12B318FA4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24113" y="2629670"/>
                <a:ext cx="1796517" cy="2462777"/>
              </a:xfrm>
              <a:prstGeom prst="rect">
                <a:avLst/>
              </a:prstGeom>
            </p:spPr>
          </p:pic>
        </p:grpSp>
        <p:grpSp>
          <p:nvGrpSpPr>
            <p:cNvPr id="11" name="Groupe 141">
              <a:extLst>
                <a:ext uri="{FF2B5EF4-FFF2-40B4-BE49-F238E27FC236}">
                  <a16:creationId xmlns:a16="http://schemas.microsoft.com/office/drawing/2014/main" id="{8DC6B69C-327F-41E1-BBFD-D3BD27EB2DC6}"/>
                </a:ext>
              </a:extLst>
            </p:cNvPr>
            <p:cNvGrpSpPr/>
            <p:nvPr/>
          </p:nvGrpSpPr>
          <p:grpSpPr>
            <a:xfrm>
              <a:off x="6994362" y="1274228"/>
              <a:ext cx="597115" cy="349292"/>
              <a:chOff x="3948893" y="4364879"/>
              <a:chExt cx="1431234" cy="720167"/>
            </a:xfrm>
          </p:grpSpPr>
          <p:sp>
            <p:nvSpPr>
              <p:cNvPr id="104" name="Ellipse 142">
                <a:extLst>
                  <a:ext uri="{FF2B5EF4-FFF2-40B4-BE49-F238E27FC236}">
                    <a16:creationId xmlns:a16="http://schemas.microsoft.com/office/drawing/2014/main" id="{2B1476AA-C53F-46F9-BBD7-3586049FEC17}"/>
                  </a:ext>
                </a:extLst>
              </p:cNvPr>
              <p:cNvSpPr/>
              <p:nvPr/>
            </p:nvSpPr>
            <p:spPr>
              <a:xfrm>
                <a:off x="3948893" y="4677543"/>
                <a:ext cx="1431234" cy="40750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05" name="Image 143">
                <a:extLst>
                  <a:ext uri="{FF2B5EF4-FFF2-40B4-BE49-F238E27FC236}">
                    <a16:creationId xmlns:a16="http://schemas.microsoft.com/office/drawing/2014/main" id="{0346D5B1-FC1A-4100-9C71-9AD1340FC2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49720" y="4364879"/>
                <a:ext cx="795130" cy="529328"/>
              </a:xfrm>
              <a:prstGeom prst="rect">
                <a:avLst/>
              </a:prstGeom>
            </p:spPr>
          </p:pic>
        </p:grpSp>
        <p:grpSp>
          <p:nvGrpSpPr>
            <p:cNvPr id="12" name="Groupe 145">
              <a:extLst>
                <a:ext uri="{FF2B5EF4-FFF2-40B4-BE49-F238E27FC236}">
                  <a16:creationId xmlns:a16="http://schemas.microsoft.com/office/drawing/2014/main" id="{5103515C-8B15-4BCA-92B6-8B2118E21C99}"/>
                </a:ext>
              </a:extLst>
            </p:cNvPr>
            <p:cNvGrpSpPr/>
            <p:nvPr/>
          </p:nvGrpSpPr>
          <p:grpSpPr>
            <a:xfrm>
              <a:off x="6014037" y="1258391"/>
              <a:ext cx="597115" cy="349292"/>
              <a:chOff x="3948893" y="4364879"/>
              <a:chExt cx="1431234" cy="720167"/>
            </a:xfrm>
          </p:grpSpPr>
          <p:sp>
            <p:nvSpPr>
              <p:cNvPr id="102" name="Ellipse 146">
                <a:extLst>
                  <a:ext uri="{FF2B5EF4-FFF2-40B4-BE49-F238E27FC236}">
                    <a16:creationId xmlns:a16="http://schemas.microsoft.com/office/drawing/2014/main" id="{260D6854-D8C3-46A9-9CDC-3E54F5C35BAB}"/>
                  </a:ext>
                </a:extLst>
              </p:cNvPr>
              <p:cNvSpPr/>
              <p:nvPr/>
            </p:nvSpPr>
            <p:spPr>
              <a:xfrm>
                <a:off x="3948893" y="4677543"/>
                <a:ext cx="1431234" cy="40750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03" name="Image 147">
                <a:extLst>
                  <a:ext uri="{FF2B5EF4-FFF2-40B4-BE49-F238E27FC236}">
                    <a16:creationId xmlns:a16="http://schemas.microsoft.com/office/drawing/2014/main" id="{B81D160B-3F2D-418A-B8AA-8C4163D8F3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49720" y="4364879"/>
                <a:ext cx="795130" cy="529328"/>
              </a:xfrm>
              <a:prstGeom prst="rect">
                <a:avLst/>
              </a:prstGeom>
            </p:spPr>
          </p:pic>
        </p:grpSp>
        <p:grpSp>
          <p:nvGrpSpPr>
            <p:cNvPr id="13" name="Groupe 149">
              <a:extLst>
                <a:ext uri="{FF2B5EF4-FFF2-40B4-BE49-F238E27FC236}">
                  <a16:creationId xmlns:a16="http://schemas.microsoft.com/office/drawing/2014/main" id="{A7EBBC81-05C4-4162-A5B7-B47BE19EAC2F}"/>
                </a:ext>
              </a:extLst>
            </p:cNvPr>
            <p:cNvGrpSpPr/>
            <p:nvPr/>
          </p:nvGrpSpPr>
          <p:grpSpPr>
            <a:xfrm rot="176833">
              <a:off x="5647943" y="1695434"/>
              <a:ext cx="597115" cy="349292"/>
              <a:chOff x="3948893" y="4364879"/>
              <a:chExt cx="1431234" cy="720167"/>
            </a:xfrm>
          </p:grpSpPr>
          <p:sp>
            <p:nvSpPr>
              <p:cNvPr id="100" name="Ellipse 150">
                <a:extLst>
                  <a:ext uri="{FF2B5EF4-FFF2-40B4-BE49-F238E27FC236}">
                    <a16:creationId xmlns:a16="http://schemas.microsoft.com/office/drawing/2014/main" id="{F07B2198-944F-4421-BAC2-2496AB821752}"/>
                  </a:ext>
                </a:extLst>
              </p:cNvPr>
              <p:cNvSpPr/>
              <p:nvPr/>
            </p:nvSpPr>
            <p:spPr>
              <a:xfrm>
                <a:off x="3948893" y="4677543"/>
                <a:ext cx="1431234" cy="40750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01" name="Image 151">
                <a:extLst>
                  <a:ext uri="{FF2B5EF4-FFF2-40B4-BE49-F238E27FC236}">
                    <a16:creationId xmlns:a16="http://schemas.microsoft.com/office/drawing/2014/main" id="{4FA74871-F586-48DD-A777-20E30803C7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49720" y="4364879"/>
                <a:ext cx="795130" cy="529328"/>
              </a:xfrm>
              <a:prstGeom prst="rect">
                <a:avLst/>
              </a:prstGeom>
            </p:spPr>
          </p:pic>
        </p:grpSp>
        <p:grpSp>
          <p:nvGrpSpPr>
            <p:cNvPr id="14" name="Groupe 153">
              <a:extLst>
                <a:ext uri="{FF2B5EF4-FFF2-40B4-BE49-F238E27FC236}">
                  <a16:creationId xmlns:a16="http://schemas.microsoft.com/office/drawing/2014/main" id="{3787FE6F-5910-416D-BA31-7C4A677CE6E9}"/>
                </a:ext>
              </a:extLst>
            </p:cNvPr>
            <p:cNvGrpSpPr/>
            <p:nvPr/>
          </p:nvGrpSpPr>
          <p:grpSpPr>
            <a:xfrm>
              <a:off x="6553379" y="1905506"/>
              <a:ext cx="597115" cy="349292"/>
              <a:chOff x="3948893" y="4364879"/>
              <a:chExt cx="1431234" cy="720167"/>
            </a:xfrm>
          </p:grpSpPr>
          <p:sp>
            <p:nvSpPr>
              <p:cNvPr id="98" name="Ellipse 154">
                <a:extLst>
                  <a:ext uri="{FF2B5EF4-FFF2-40B4-BE49-F238E27FC236}">
                    <a16:creationId xmlns:a16="http://schemas.microsoft.com/office/drawing/2014/main" id="{CC9FCAD1-961C-4354-8C1F-4092B8F15F7F}"/>
                  </a:ext>
                </a:extLst>
              </p:cNvPr>
              <p:cNvSpPr/>
              <p:nvPr/>
            </p:nvSpPr>
            <p:spPr>
              <a:xfrm>
                <a:off x="3948893" y="4677543"/>
                <a:ext cx="1431234" cy="40750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99" name="Image 155">
                <a:extLst>
                  <a:ext uri="{FF2B5EF4-FFF2-40B4-BE49-F238E27FC236}">
                    <a16:creationId xmlns:a16="http://schemas.microsoft.com/office/drawing/2014/main" id="{F8EE6402-DB4C-41C2-846C-8D8C99D890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49720" y="4364879"/>
                <a:ext cx="795130" cy="529328"/>
              </a:xfrm>
              <a:prstGeom prst="rect">
                <a:avLst/>
              </a:prstGeom>
            </p:spPr>
          </p:pic>
        </p:grpSp>
        <p:grpSp>
          <p:nvGrpSpPr>
            <p:cNvPr id="15" name="Groupe 157">
              <a:extLst>
                <a:ext uri="{FF2B5EF4-FFF2-40B4-BE49-F238E27FC236}">
                  <a16:creationId xmlns:a16="http://schemas.microsoft.com/office/drawing/2014/main" id="{A24877A9-60C4-4AA5-A2CB-0B26C45E9A8F}"/>
                </a:ext>
              </a:extLst>
            </p:cNvPr>
            <p:cNvGrpSpPr/>
            <p:nvPr/>
          </p:nvGrpSpPr>
          <p:grpSpPr>
            <a:xfrm>
              <a:off x="7757074" y="2778230"/>
              <a:ext cx="597115" cy="349292"/>
              <a:chOff x="3948893" y="4364879"/>
              <a:chExt cx="1431234" cy="720167"/>
            </a:xfrm>
          </p:grpSpPr>
          <p:sp>
            <p:nvSpPr>
              <p:cNvPr id="96" name="Ellipse 158">
                <a:extLst>
                  <a:ext uri="{FF2B5EF4-FFF2-40B4-BE49-F238E27FC236}">
                    <a16:creationId xmlns:a16="http://schemas.microsoft.com/office/drawing/2014/main" id="{27C5632B-A924-4642-BA90-A9A91F431005}"/>
                  </a:ext>
                </a:extLst>
              </p:cNvPr>
              <p:cNvSpPr/>
              <p:nvPr/>
            </p:nvSpPr>
            <p:spPr>
              <a:xfrm>
                <a:off x="3948893" y="4677543"/>
                <a:ext cx="1431234" cy="40750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97" name="Image 159">
                <a:extLst>
                  <a:ext uri="{FF2B5EF4-FFF2-40B4-BE49-F238E27FC236}">
                    <a16:creationId xmlns:a16="http://schemas.microsoft.com/office/drawing/2014/main" id="{99D65708-81F4-4958-93BB-615F29735B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49720" y="4364879"/>
                <a:ext cx="795130" cy="529328"/>
              </a:xfrm>
              <a:prstGeom prst="rect">
                <a:avLst/>
              </a:prstGeom>
            </p:spPr>
          </p:pic>
        </p:grpSp>
        <p:grpSp>
          <p:nvGrpSpPr>
            <p:cNvPr id="16" name="Groupe 161">
              <a:extLst>
                <a:ext uri="{FF2B5EF4-FFF2-40B4-BE49-F238E27FC236}">
                  <a16:creationId xmlns:a16="http://schemas.microsoft.com/office/drawing/2014/main" id="{264F8181-3B04-43CA-8282-CC4868F63FB9}"/>
                </a:ext>
              </a:extLst>
            </p:cNvPr>
            <p:cNvGrpSpPr/>
            <p:nvPr/>
          </p:nvGrpSpPr>
          <p:grpSpPr>
            <a:xfrm>
              <a:off x="8187485" y="2399230"/>
              <a:ext cx="597115" cy="349292"/>
              <a:chOff x="3948893" y="4364879"/>
              <a:chExt cx="1431234" cy="720167"/>
            </a:xfrm>
          </p:grpSpPr>
          <p:sp>
            <p:nvSpPr>
              <p:cNvPr id="94" name="Ellipse 162">
                <a:extLst>
                  <a:ext uri="{FF2B5EF4-FFF2-40B4-BE49-F238E27FC236}">
                    <a16:creationId xmlns:a16="http://schemas.microsoft.com/office/drawing/2014/main" id="{F1AD6FC1-1732-40B4-A76E-4A127A92EA6D}"/>
                  </a:ext>
                </a:extLst>
              </p:cNvPr>
              <p:cNvSpPr/>
              <p:nvPr/>
            </p:nvSpPr>
            <p:spPr>
              <a:xfrm>
                <a:off x="3948893" y="4677543"/>
                <a:ext cx="1431234" cy="40750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95" name="Image 163">
                <a:extLst>
                  <a:ext uri="{FF2B5EF4-FFF2-40B4-BE49-F238E27FC236}">
                    <a16:creationId xmlns:a16="http://schemas.microsoft.com/office/drawing/2014/main" id="{7B277229-329B-4AD2-92BE-E39B3E6088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49720" y="4364879"/>
                <a:ext cx="795130" cy="529328"/>
              </a:xfrm>
              <a:prstGeom prst="rect">
                <a:avLst/>
              </a:prstGeom>
            </p:spPr>
          </p:pic>
        </p:grpSp>
        <p:grpSp>
          <p:nvGrpSpPr>
            <p:cNvPr id="17" name="Groupe 165">
              <a:extLst>
                <a:ext uri="{FF2B5EF4-FFF2-40B4-BE49-F238E27FC236}">
                  <a16:creationId xmlns:a16="http://schemas.microsoft.com/office/drawing/2014/main" id="{BB078F37-FDB4-4D84-84BA-909E6A95A76A}"/>
                </a:ext>
              </a:extLst>
            </p:cNvPr>
            <p:cNvGrpSpPr/>
            <p:nvPr/>
          </p:nvGrpSpPr>
          <p:grpSpPr>
            <a:xfrm>
              <a:off x="9159352" y="2956621"/>
              <a:ext cx="597115" cy="349292"/>
              <a:chOff x="3948893" y="4364879"/>
              <a:chExt cx="1431234" cy="720167"/>
            </a:xfrm>
          </p:grpSpPr>
          <p:sp>
            <p:nvSpPr>
              <p:cNvPr id="92" name="Ellipse 166">
                <a:extLst>
                  <a:ext uri="{FF2B5EF4-FFF2-40B4-BE49-F238E27FC236}">
                    <a16:creationId xmlns:a16="http://schemas.microsoft.com/office/drawing/2014/main" id="{D2CB2069-BBDB-4381-83ED-BC16438AFFAB}"/>
                  </a:ext>
                </a:extLst>
              </p:cNvPr>
              <p:cNvSpPr/>
              <p:nvPr/>
            </p:nvSpPr>
            <p:spPr>
              <a:xfrm>
                <a:off x="3948893" y="4677543"/>
                <a:ext cx="1431234" cy="40750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93" name="Image 167">
                <a:extLst>
                  <a:ext uri="{FF2B5EF4-FFF2-40B4-BE49-F238E27FC236}">
                    <a16:creationId xmlns:a16="http://schemas.microsoft.com/office/drawing/2014/main" id="{8940FB87-1AB3-4CC9-92B6-7F017B0259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49720" y="4364879"/>
                <a:ext cx="795130" cy="529328"/>
              </a:xfrm>
              <a:prstGeom prst="rect">
                <a:avLst/>
              </a:prstGeom>
            </p:spPr>
          </p:pic>
        </p:grpSp>
        <p:grpSp>
          <p:nvGrpSpPr>
            <p:cNvPr id="18" name="Groupe 169">
              <a:extLst>
                <a:ext uri="{FF2B5EF4-FFF2-40B4-BE49-F238E27FC236}">
                  <a16:creationId xmlns:a16="http://schemas.microsoft.com/office/drawing/2014/main" id="{674C423E-BC6B-44C9-A110-5DAB8B0C5189}"/>
                </a:ext>
              </a:extLst>
            </p:cNvPr>
            <p:cNvGrpSpPr/>
            <p:nvPr/>
          </p:nvGrpSpPr>
          <p:grpSpPr>
            <a:xfrm>
              <a:off x="8220540" y="3113440"/>
              <a:ext cx="597115" cy="349292"/>
              <a:chOff x="3948893" y="4364879"/>
              <a:chExt cx="1431234" cy="720167"/>
            </a:xfrm>
          </p:grpSpPr>
          <p:sp>
            <p:nvSpPr>
              <p:cNvPr id="90" name="Ellipse 170">
                <a:extLst>
                  <a:ext uri="{FF2B5EF4-FFF2-40B4-BE49-F238E27FC236}">
                    <a16:creationId xmlns:a16="http://schemas.microsoft.com/office/drawing/2014/main" id="{EB394067-00A9-4413-AB0A-BE0551732ADF}"/>
                  </a:ext>
                </a:extLst>
              </p:cNvPr>
              <p:cNvSpPr/>
              <p:nvPr/>
            </p:nvSpPr>
            <p:spPr>
              <a:xfrm>
                <a:off x="3948893" y="4677543"/>
                <a:ext cx="1431234" cy="40750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91" name="Image 171">
                <a:extLst>
                  <a:ext uri="{FF2B5EF4-FFF2-40B4-BE49-F238E27FC236}">
                    <a16:creationId xmlns:a16="http://schemas.microsoft.com/office/drawing/2014/main" id="{621B0763-F1E7-40B3-8367-129E2E2EAD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49720" y="4364879"/>
                <a:ext cx="795130" cy="529328"/>
              </a:xfrm>
              <a:prstGeom prst="rect">
                <a:avLst/>
              </a:prstGeom>
            </p:spPr>
          </p:pic>
        </p:grpSp>
        <p:grpSp>
          <p:nvGrpSpPr>
            <p:cNvPr id="19" name="Groupe 173">
              <a:extLst>
                <a:ext uri="{FF2B5EF4-FFF2-40B4-BE49-F238E27FC236}">
                  <a16:creationId xmlns:a16="http://schemas.microsoft.com/office/drawing/2014/main" id="{465619DA-578F-4892-A262-24AC15BD1FAF}"/>
                </a:ext>
              </a:extLst>
            </p:cNvPr>
            <p:cNvGrpSpPr/>
            <p:nvPr/>
          </p:nvGrpSpPr>
          <p:grpSpPr>
            <a:xfrm>
              <a:off x="3995626" y="2644380"/>
              <a:ext cx="573142" cy="943817"/>
              <a:chOff x="3524113" y="2629670"/>
              <a:chExt cx="1816773" cy="2462777"/>
            </a:xfrm>
          </p:grpSpPr>
          <p:sp>
            <p:nvSpPr>
              <p:cNvPr id="88" name="Ellipse 174">
                <a:extLst>
                  <a:ext uri="{FF2B5EF4-FFF2-40B4-BE49-F238E27FC236}">
                    <a16:creationId xmlns:a16="http://schemas.microsoft.com/office/drawing/2014/main" id="{1A6A4F21-6736-4455-AD47-918B62196D3B}"/>
                  </a:ext>
                </a:extLst>
              </p:cNvPr>
              <p:cNvSpPr/>
              <p:nvPr/>
            </p:nvSpPr>
            <p:spPr>
              <a:xfrm>
                <a:off x="3544368" y="4551136"/>
                <a:ext cx="1796518" cy="45228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89" name="Image 175">
                <a:extLst>
                  <a:ext uri="{FF2B5EF4-FFF2-40B4-BE49-F238E27FC236}">
                    <a16:creationId xmlns:a16="http://schemas.microsoft.com/office/drawing/2014/main" id="{9FDA4B4E-101F-47D5-982E-22BB61E236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24113" y="2629670"/>
                <a:ext cx="1796517" cy="2462777"/>
              </a:xfrm>
              <a:prstGeom prst="rect">
                <a:avLst/>
              </a:prstGeom>
            </p:spPr>
          </p:pic>
        </p:grpSp>
        <p:grpSp>
          <p:nvGrpSpPr>
            <p:cNvPr id="20" name="Groupe 177">
              <a:extLst>
                <a:ext uri="{FF2B5EF4-FFF2-40B4-BE49-F238E27FC236}">
                  <a16:creationId xmlns:a16="http://schemas.microsoft.com/office/drawing/2014/main" id="{BAB74B79-B3B0-4CA2-BBD7-33914C96E724}"/>
                </a:ext>
              </a:extLst>
            </p:cNvPr>
            <p:cNvGrpSpPr/>
            <p:nvPr/>
          </p:nvGrpSpPr>
          <p:grpSpPr>
            <a:xfrm>
              <a:off x="8797566" y="3295069"/>
              <a:ext cx="597115" cy="349292"/>
              <a:chOff x="3948893" y="4364879"/>
              <a:chExt cx="1431234" cy="720167"/>
            </a:xfrm>
          </p:grpSpPr>
          <p:sp>
            <p:nvSpPr>
              <p:cNvPr id="86" name="Ellipse 178">
                <a:extLst>
                  <a:ext uri="{FF2B5EF4-FFF2-40B4-BE49-F238E27FC236}">
                    <a16:creationId xmlns:a16="http://schemas.microsoft.com/office/drawing/2014/main" id="{7EAAAF88-DA4C-4F57-90A8-DAB4022C6D92}"/>
                  </a:ext>
                </a:extLst>
              </p:cNvPr>
              <p:cNvSpPr/>
              <p:nvPr/>
            </p:nvSpPr>
            <p:spPr>
              <a:xfrm>
                <a:off x="3948893" y="4677543"/>
                <a:ext cx="1431234" cy="40750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87" name="Image 179">
                <a:extLst>
                  <a:ext uri="{FF2B5EF4-FFF2-40B4-BE49-F238E27FC236}">
                    <a16:creationId xmlns:a16="http://schemas.microsoft.com/office/drawing/2014/main" id="{9629591F-0490-40AF-AF97-F5034417D9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49720" y="4364879"/>
                <a:ext cx="795130" cy="529328"/>
              </a:xfrm>
              <a:prstGeom prst="rect">
                <a:avLst/>
              </a:prstGeom>
            </p:spPr>
          </p:pic>
        </p:grpSp>
        <p:grpSp>
          <p:nvGrpSpPr>
            <p:cNvPr id="21" name="Groupe 181">
              <a:extLst>
                <a:ext uri="{FF2B5EF4-FFF2-40B4-BE49-F238E27FC236}">
                  <a16:creationId xmlns:a16="http://schemas.microsoft.com/office/drawing/2014/main" id="{D9A1B147-009C-43BC-8DBF-131D10EAAD71}"/>
                </a:ext>
              </a:extLst>
            </p:cNvPr>
            <p:cNvGrpSpPr/>
            <p:nvPr/>
          </p:nvGrpSpPr>
          <p:grpSpPr>
            <a:xfrm>
              <a:off x="7191826" y="1994391"/>
              <a:ext cx="597115" cy="349292"/>
              <a:chOff x="3948893" y="4364879"/>
              <a:chExt cx="1431234" cy="720167"/>
            </a:xfrm>
          </p:grpSpPr>
          <p:sp>
            <p:nvSpPr>
              <p:cNvPr id="84" name="Ellipse 182">
                <a:extLst>
                  <a:ext uri="{FF2B5EF4-FFF2-40B4-BE49-F238E27FC236}">
                    <a16:creationId xmlns:a16="http://schemas.microsoft.com/office/drawing/2014/main" id="{26634955-4BFE-44CF-8D00-B5CBC808C75C}"/>
                  </a:ext>
                </a:extLst>
              </p:cNvPr>
              <p:cNvSpPr/>
              <p:nvPr/>
            </p:nvSpPr>
            <p:spPr>
              <a:xfrm>
                <a:off x="3948893" y="4677543"/>
                <a:ext cx="1431234" cy="40750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85" name="Image 183">
                <a:extLst>
                  <a:ext uri="{FF2B5EF4-FFF2-40B4-BE49-F238E27FC236}">
                    <a16:creationId xmlns:a16="http://schemas.microsoft.com/office/drawing/2014/main" id="{E53B5499-E84A-4BB6-98B9-DDD772F250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49720" y="4364879"/>
                <a:ext cx="795130" cy="529328"/>
              </a:xfrm>
              <a:prstGeom prst="rect">
                <a:avLst/>
              </a:prstGeom>
            </p:spPr>
          </p:pic>
        </p:grpSp>
        <p:grpSp>
          <p:nvGrpSpPr>
            <p:cNvPr id="22" name="Groupe 185">
              <a:extLst>
                <a:ext uri="{FF2B5EF4-FFF2-40B4-BE49-F238E27FC236}">
                  <a16:creationId xmlns:a16="http://schemas.microsoft.com/office/drawing/2014/main" id="{42295110-192D-4AF1-8C30-C08A8EB3EFE3}"/>
                </a:ext>
              </a:extLst>
            </p:cNvPr>
            <p:cNvGrpSpPr/>
            <p:nvPr/>
          </p:nvGrpSpPr>
          <p:grpSpPr>
            <a:xfrm>
              <a:off x="7050423" y="3228331"/>
              <a:ext cx="573142" cy="943817"/>
              <a:chOff x="3524113" y="2629670"/>
              <a:chExt cx="1816773" cy="2462777"/>
            </a:xfrm>
          </p:grpSpPr>
          <p:sp>
            <p:nvSpPr>
              <p:cNvPr id="82" name="Ellipse 186">
                <a:extLst>
                  <a:ext uri="{FF2B5EF4-FFF2-40B4-BE49-F238E27FC236}">
                    <a16:creationId xmlns:a16="http://schemas.microsoft.com/office/drawing/2014/main" id="{6B2B67B2-DA0E-48E8-8EA8-24AB0A38CF8F}"/>
                  </a:ext>
                </a:extLst>
              </p:cNvPr>
              <p:cNvSpPr/>
              <p:nvPr/>
            </p:nvSpPr>
            <p:spPr>
              <a:xfrm>
                <a:off x="3544368" y="4551136"/>
                <a:ext cx="1796518" cy="45228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83" name="Image 187">
                <a:extLst>
                  <a:ext uri="{FF2B5EF4-FFF2-40B4-BE49-F238E27FC236}">
                    <a16:creationId xmlns:a16="http://schemas.microsoft.com/office/drawing/2014/main" id="{627CC053-4DDE-4F4B-ABCC-7CEAFF6186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24113" y="2629670"/>
                <a:ext cx="1796517" cy="2462777"/>
              </a:xfrm>
              <a:prstGeom prst="rect">
                <a:avLst/>
              </a:prstGeom>
            </p:spPr>
          </p:pic>
        </p:grpSp>
        <p:grpSp>
          <p:nvGrpSpPr>
            <p:cNvPr id="23" name="Groupe 1">
              <a:extLst>
                <a:ext uri="{FF2B5EF4-FFF2-40B4-BE49-F238E27FC236}">
                  <a16:creationId xmlns:a16="http://schemas.microsoft.com/office/drawing/2014/main" id="{A07FD406-6D2C-4266-AFF4-83CEF309D60F}"/>
                </a:ext>
              </a:extLst>
            </p:cNvPr>
            <p:cNvGrpSpPr/>
            <p:nvPr/>
          </p:nvGrpSpPr>
          <p:grpSpPr>
            <a:xfrm>
              <a:off x="6705399" y="4218628"/>
              <a:ext cx="774167" cy="403422"/>
              <a:chOff x="6138008" y="4985690"/>
              <a:chExt cx="1032222" cy="537896"/>
            </a:xfrm>
          </p:grpSpPr>
          <p:sp>
            <p:nvSpPr>
              <p:cNvPr id="80" name="Ellipse 9">
                <a:extLst>
                  <a:ext uri="{FF2B5EF4-FFF2-40B4-BE49-F238E27FC236}">
                    <a16:creationId xmlns:a16="http://schemas.microsoft.com/office/drawing/2014/main" id="{CA616143-0E9D-46D3-8E63-83B8DFCA598A}"/>
                  </a:ext>
                </a:extLst>
              </p:cNvPr>
              <p:cNvSpPr/>
              <p:nvPr/>
            </p:nvSpPr>
            <p:spPr>
              <a:xfrm>
                <a:off x="6138008" y="5153466"/>
                <a:ext cx="1032222" cy="37012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81" name="Image 189">
                <a:extLst>
                  <a:ext uri="{FF2B5EF4-FFF2-40B4-BE49-F238E27FC236}">
                    <a16:creationId xmlns:a16="http://schemas.microsoft.com/office/drawing/2014/main" id="{F80886BC-ABBF-47BF-8880-C6F10E1FE8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462823" y="4985690"/>
                <a:ext cx="442307" cy="342309"/>
              </a:xfrm>
              <a:prstGeom prst="rect">
                <a:avLst/>
              </a:prstGeom>
            </p:spPr>
          </p:pic>
        </p:grpSp>
        <p:grpSp>
          <p:nvGrpSpPr>
            <p:cNvPr id="24" name="Groupe 195">
              <a:extLst>
                <a:ext uri="{FF2B5EF4-FFF2-40B4-BE49-F238E27FC236}">
                  <a16:creationId xmlns:a16="http://schemas.microsoft.com/office/drawing/2014/main" id="{1DEDB8A9-F3A7-4823-B7B7-FAEB25A989AB}"/>
                </a:ext>
              </a:extLst>
            </p:cNvPr>
            <p:cNvGrpSpPr/>
            <p:nvPr/>
          </p:nvGrpSpPr>
          <p:grpSpPr>
            <a:xfrm>
              <a:off x="6464472" y="3554165"/>
              <a:ext cx="597115" cy="349292"/>
              <a:chOff x="3948893" y="4364879"/>
              <a:chExt cx="1431234" cy="720167"/>
            </a:xfrm>
          </p:grpSpPr>
          <p:sp>
            <p:nvSpPr>
              <p:cNvPr id="78" name="Ellipse 196">
                <a:extLst>
                  <a:ext uri="{FF2B5EF4-FFF2-40B4-BE49-F238E27FC236}">
                    <a16:creationId xmlns:a16="http://schemas.microsoft.com/office/drawing/2014/main" id="{E0C6B33B-3BDA-4127-B139-402B5A2A2DD6}"/>
                  </a:ext>
                </a:extLst>
              </p:cNvPr>
              <p:cNvSpPr/>
              <p:nvPr/>
            </p:nvSpPr>
            <p:spPr>
              <a:xfrm>
                <a:off x="3948893" y="4677543"/>
                <a:ext cx="1431234" cy="40750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79" name="Image 197">
                <a:extLst>
                  <a:ext uri="{FF2B5EF4-FFF2-40B4-BE49-F238E27FC236}">
                    <a16:creationId xmlns:a16="http://schemas.microsoft.com/office/drawing/2014/main" id="{AA762B5D-A74C-4BEB-9962-D5AA9E13B4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49720" y="4364879"/>
                <a:ext cx="795130" cy="529328"/>
              </a:xfrm>
              <a:prstGeom prst="rect">
                <a:avLst/>
              </a:prstGeom>
            </p:spPr>
          </p:pic>
        </p:grpSp>
        <p:grpSp>
          <p:nvGrpSpPr>
            <p:cNvPr id="25" name="Groupe 199">
              <a:extLst>
                <a:ext uri="{FF2B5EF4-FFF2-40B4-BE49-F238E27FC236}">
                  <a16:creationId xmlns:a16="http://schemas.microsoft.com/office/drawing/2014/main" id="{7D813D8F-A41A-4EB1-9945-EBED92A35EAE}"/>
                </a:ext>
              </a:extLst>
            </p:cNvPr>
            <p:cNvGrpSpPr/>
            <p:nvPr/>
          </p:nvGrpSpPr>
          <p:grpSpPr>
            <a:xfrm>
              <a:off x="7569612" y="3510162"/>
              <a:ext cx="597115" cy="349292"/>
              <a:chOff x="3948893" y="4364879"/>
              <a:chExt cx="1431234" cy="720167"/>
            </a:xfrm>
          </p:grpSpPr>
          <p:sp>
            <p:nvSpPr>
              <p:cNvPr id="76" name="Ellipse 200">
                <a:extLst>
                  <a:ext uri="{FF2B5EF4-FFF2-40B4-BE49-F238E27FC236}">
                    <a16:creationId xmlns:a16="http://schemas.microsoft.com/office/drawing/2014/main" id="{8109990F-003A-48FC-9CBC-C6AAECC62B71}"/>
                  </a:ext>
                </a:extLst>
              </p:cNvPr>
              <p:cNvSpPr/>
              <p:nvPr/>
            </p:nvSpPr>
            <p:spPr>
              <a:xfrm>
                <a:off x="3948893" y="4677543"/>
                <a:ext cx="1431234" cy="40750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77" name="Image 201">
                <a:extLst>
                  <a:ext uri="{FF2B5EF4-FFF2-40B4-BE49-F238E27FC236}">
                    <a16:creationId xmlns:a16="http://schemas.microsoft.com/office/drawing/2014/main" id="{03DD6DFF-0B21-45C0-B6D5-526132A11D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49720" y="4364879"/>
                <a:ext cx="795130" cy="529328"/>
              </a:xfrm>
              <a:prstGeom prst="rect">
                <a:avLst/>
              </a:prstGeom>
            </p:spPr>
          </p:pic>
        </p:grpSp>
        <p:grpSp>
          <p:nvGrpSpPr>
            <p:cNvPr id="26" name="Groupe 203">
              <a:extLst>
                <a:ext uri="{FF2B5EF4-FFF2-40B4-BE49-F238E27FC236}">
                  <a16:creationId xmlns:a16="http://schemas.microsoft.com/office/drawing/2014/main" id="{24824766-F804-4553-AAA6-B31595AF2D68}"/>
                </a:ext>
              </a:extLst>
            </p:cNvPr>
            <p:cNvGrpSpPr/>
            <p:nvPr/>
          </p:nvGrpSpPr>
          <p:grpSpPr>
            <a:xfrm>
              <a:off x="4268483" y="2452006"/>
              <a:ext cx="597115" cy="341351"/>
              <a:chOff x="3948893" y="4381252"/>
              <a:chExt cx="1431234" cy="703794"/>
            </a:xfrm>
          </p:grpSpPr>
          <p:sp>
            <p:nvSpPr>
              <p:cNvPr id="74" name="Ellipse 204">
                <a:extLst>
                  <a:ext uri="{FF2B5EF4-FFF2-40B4-BE49-F238E27FC236}">
                    <a16:creationId xmlns:a16="http://schemas.microsoft.com/office/drawing/2014/main" id="{78F5BFFD-E8EB-4398-992D-E8C2493BDD61}"/>
                  </a:ext>
                </a:extLst>
              </p:cNvPr>
              <p:cNvSpPr/>
              <p:nvPr/>
            </p:nvSpPr>
            <p:spPr>
              <a:xfrm>
                <a:off x="3948893" y="4677543"/>
                <a:ext cx="1431234" cy="40750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75" name="Image 205">
                <a:extLst>
                  <a:ext uri="{FF2B5EF4-FFF2-40B4-BE49-F238E27FC236}">
                    <a16:creationId xmlns:a16="http://schemas.microsoft.com/office/drawing/2014/main" id="{1CA3C60B-EDCA-4A62-B344-836850B202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30305" y="4381252"/>
                <a:ext cx="795131" cy="529328"/>
              </a:xfrm>
              <a:prstGeom prst="rect">
                <a:avLst/>
              </a:prstGeom>
            </p:spPr>
          </p:pic>
        </p:grpSp>
        <p:grpSp>
          <p:nvGrpSpPr>
            <p:cNvPr id="27" name="Groupe 207">
              <a:extLst>
                <a:ext uri="{FF2B5EF4-FFF2-40B4-BE49-F238E27FC236}">
                  <a16:creationId xmlns:a16="http://schemas.microsoft.com/office/drawing/2014/main" id="{BF5209CE-6962-46C4-9317-151E4365633F}"/>
                </a:ext>
              </a:extLst>
            </p:cNvPr>
            <p:cNvGrpSpPr/>
            <p:nvPr/>
          </p:nvGrpSpPr>
          <p:grpSpPr>
            <a:xfrm>
              <a:off x="4833743" y="3191248"/>
              <a:ext cx="597115" cy="349292"/>
              <a:chOff x="3948893" y="4364879"/>
              <a:chExt cx="1431234" cy="720167"/>
            </a:xfrm>
          </p:grpSpPr>
          <p:sp>
            <p:nvSpPr>
              <p:cNvPr id="72" name="Ellipse 208">
                <a:extLst>
                  <a:ext uri="{FF2B5EF4-FFF2-40B4-BE49-F238E27FC236}">
                    <a16:creationId xmlns:a16="http://schemas.microsoft.com/office/drawing/2014/main" id="{DF17BFC2-BF97-4E66-B669-3C0EA07BA1B5}"/>
                  </a:ext>
                </a:extLst>
              </p:cNvPr>
              <p:cNvSpPr/>
              <p:nvPr/>
            </p:nvSpPr>
            <p:spPr>
              <a:xfrm>
                <a:off x="3948893" y="4677543"/>
                <a:ext cx="1431234" cy="40750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73" name="Image 209">
                <a:extLst>
                  <a:ext uri="{FF2B5EF4-FFF2-40B4-BE49-F238E27FC236}">
                    <a16:creationId xmlns:a16="http://schemas.microsoft.com/office/drawing/2014/main" id="{867A0C5B-A435-456C-A6F5-5BF926EF50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49720" y="4364879"/>
                <a:ext cx="795130" cy="529328"/>
              </a:xfrm>
              <a:prstGeom prst="rect">
                <a:avLst/>
              </a:prstGeom>
            </p:spPr>
          </p:pic>
        </p:grpSp>
        <p:grpSp>
          <p:nvGrpSpPr>
            <p:cNvPr id="28" name="Groupe 211">
              <a:extLst>
                <a:ext uri="{FF2B5EF4-FFF2-40B4-BE49-F238E27FC236}">
                  <a16:creationId xmlns:a16="http://schemas.microsoft.com/office/drawing/2014/main" id="{841AB796-77B0-4C88-99D3-D3A599467356}"/>
                </a:ext>
              </a:extLst>
            </p:cNvPr>
            <p:cNvGrpSpPr/>
            <p:nvPr/>
          </p:nvGrpSpPr>
          <p:grpSpPr>
            <a:xfrm>
              <a:off x="4570429" y="3963000"/>
              <a:ext cx="597115" cy="349292"/>
              <a:chOff x="3948893" y="4364879"/>
              <a:chExt cx="1431234" cy="720167"/>
            </a:xfrm>
          </p:grpSpPr>
          <p:sp>
            <p:nvSpPr>
              <p:cNvPr id="70" name="Ellipse 212">
                <a:extLst>
                  <a:ext uri="{FF2B5EF4-FFF2-40B4-BE49-F238E27FC236}">
                    <a16:creationId xmlns:a16="http://schemas.microsoft.com/office/drawing/2014/main" id="{26548F40-F4FD-4F1F-98F8-7FE29BB30250}"/>
                  </a:ext>
                </a:extLst>
              </p:cNvPr>
              <p:cNvSpPr/>
              <p:nvPr/>
            </p:nvSpPr>
            <p:spPr>
              <a:xfrm>
                <a:off x="3948893" y="4677543"/>
                <a:ext cx="1431234" cy="40750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71" name="Image 213">
                <a:extLst>
                  <a:ext uri="{FF2B5EF4-FFF2-40B4-BE49-F238E27FC236}">
                    <a16:creationId xmlns:a16="http://schemas.microsoft.com/office/drawing/2014/main" id="{A10E88DF-7DC0-4C06-8EEE-3BF00571F8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49720" y="4364879"/>
                <a:ext cx="795130" cy="529328"/>
              </a:xfrm>
              <a:prstGeom prst="rect">
                <a:avLst/>
              </a:prstGeom>
            </p:spPr>
          </p:pic>
        </p:grpSp>
        <p:grpSp>
          <p:nvGrpSpPr>
            <p:cNvPr id="29" name="Groupe 215">
              <a:extLst>
                <a:ext uri="{FF2B5EF4-FFF2-40B4-BE49-F238E27FC236}">
                  <a16:creationId xmlns:a16="http://schemas.microsoft.com/office/drawing/2014/main" id="{40185762-92BD-4778-B3BF-F529F6E6B81F}"/>
                </a:ext>
              </a:extLst>
            </p:cNvPr>
            <p:cNvGrpSpPr/>
            <p:nvPr/>
          </p:nvGrpSpPr>
          <p:grpSpPr>
            <a:xfrm>
              <a:off x="4307114" y="4734751"/>
              <a:ext cx="597115" cy="349292"/>
              <a:chOff x="3948893" y="4364879"/>
              <a:chExt cx="1431234" cy="720167"/>
            </a:xfrm>
          </p:grpSpPr>
          <p:sp>
            <p:nvSpPr>
              <p:cNvPr id="68" name="Ellipse 216">
                <a:extLst>
                  <a:ext uri="{FF2B5EF4-FFF2-40B4-BE49-F238E27FC236}">
                    <a16:creationId xmlns:a16="http://schemas.microsoft.com/office/drawing/2014/main" id="{A13D6B3E-0B7A-46FF-8113-8D43A9E340BA}"/>
                  </a:ext>
                </a:extLst>
              </p:cNvPr>
              <p:cNvSpPr/>
              <p:nvPr/>
            </p:nvSpPr>
            <p:spPr>
              <a:xfrm>
                <a:off x="3948893" y="4677543"/>
                <a:ext cx="1431234" cy="40750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69" name="Image 217">
                <a:extLst>
                  <a:ext uri="{FF2B5EF4-FFF2-40B4-BE49-F238E27FC236}">
                    <a16:creationId xmlns:a16="http://schemas.microsoft.com/office/drawing/2014/main" id="{0B326E6A-D778-4CC6-9A4A-A0440AA349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49720" y="4364879"/>
                <a:ext cx="795130" cy="529328"/>
              </a:xfrm>
              <a:prstGeom prst="rect">
                <a:avLst/>
              </a:prstGeom>
            </p:spPr>
          </p:pic>
        </p:grpSp>
        <p:grpSp>
          <p:nvGrpSpPr>
            <p:cNvPr id="30" name="Groupe 219">
              <a:extLst>
                <a:ext uri="{FF2B5EF4-FFF2-40B4-BE49-F238E27FC236}">
                  <a16:creationId xmlns:a16="http://schemas.microsoft.com/office/drawing/2014/main" id="{4D3AEE6E-6EA7-4B7B-83F2-6A3ABF1FFFE7}"/>
                </a:ext>
              </a:extLst>
            </p:cNvPr>
            <p:cNvGrpSpPr/>
            <p:nvPr/>
          </p:nvGrpSpPr>
          <p:grpSpPr>
            <a:xfrm>
              <a:off x="3435541" y="3875880"/>
              <a:ext cx="597115" cy="349292"/>
              <a:chOff x="3948893" y="4364879"/>
              <a:chExt cx="1431234" cy="720167"/>
            </a:xfrm>
          </p:grpSpPr>
          <p:sp>
            <p:nvSpPr>
              <p:cNvPr id="66" name="Ellipse 220">
                <a:extLst>
                  <a:ext uri="{FF2B5EF4-FFF2-40B4-BE49-F238E27FC236}">
                    <a16:creationId xmlns:a16="http://schemas.microsoft.com/office/drawing/2014/main" id="{E4BCA457-E262-4202-AF32-7DD84F70FD1A}"/>
                  </a:ext>
                </a:extLst>
              </p:cNvPr>
              <p:cNvSpPr/>
              <p:nvPr/>
            </p:nvSpPr>
            <p:spPr>
              <a:xfrm>
                <a:off x="3948893" y="4677543"/>
                <a:ext cx="1431234" cy="40750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67" name="Image 221">
                <a:extLst>
                  <a:ext uri="{FF2B5EF4-FFF2-40B4-BE49-F238E27FC236}">
                    <a16:creationId xmlns:a16="http://schemas.microsoft.com/office/drawing/2014/main" id="{00842914-0C70-404B-9A4F-46C7997445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49720" y="4364879"/>
                <a:ext cx="795130" cy="529328"/>
              </a:xfrm>
              <a:prstGeom prst="rect">
                <a:avLst/>
              </a:prstGeom>
            </p:spPr>
          </p:pic>
        </p:grpSp>
        <p:grpSp>
          <p:nvGrpSpPr>
            <p:cNvPr id="31" name="Groupe 223">
              <a:extLst>
                <a:ext uri="{FF2B5EF4-FFF2-40B4-BE49-F238E27FC236}">
                  <a16:creationId xmlns:a16="http://schemas.microsoft.com/office/drawing/2014/main" id="{98AB007B-B997-4B35-9014-1A41F64FD7B5}"/>
                </a:ext>
              </a:extLst>
            </p:cNvPr>
            <p:cNvGrpSpPr/>
            <p:nvPr/>
          </p:nvGrpSpPr>
          <p:grpSpPr>
            <a:xfrm>
              <a:off x="8918482" y="4127183"/>
              <a:ext cx="759974" cy="623926"/>
              <a:chOff x="3550733" y="3681739"/>
              <a:chExt cx="1796518" cy="1516424"/>
            </a:xfrm>
          </p:grpSpPr>
          <p:sp>
            <p:nvSpPr>
              <p:cNvPr id="64" name="Ellipse 224">
                <a:extLst>
                  <a:ext uri="{FF2B5EF4-FFF2-40B4-BE49-F238E27FC236}">
                    <a16:creationId xmlns:a16="http://schemas.microsoft.com/office/drawing/2014/main" id="{D60DEC41-B16F-4E3E-99F9-3C5B30C06E79}"/>
                  </a:ext>
                </a:extLst>
              </p:cNvPr>
              <p:cNvSpPr/>
              <p:nvPr/>
            </p:nvSpPr>
            <p:spPr>
              <a:xfrm>
                <a:off x="3550733" y="3681739"/>
                <a:ext cx="1796518" cy="15164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65" name="Image 225">
                <a:extLst>
                  <a:ext uri="{FF2B5EF4-FFF2-40B4-BE49-F238E27FC236}">
                    <a16:creationId xmlns:a16="http://schemas.microsoft.com/office/drawing/2014/main" id="{CB8205D3-4D38-49A8-B27D-0E3547BE06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030326" y="3900229"/>
                <a:ext cx="839262" cy="1053154"/>
              </a:xfrm>
              <a:prstGeom prst="rect">
                <a:avLst/>
              </a:prstGeom>
            </p:spPr>
          </p:pic>
        </p:grpSp>
        <p:cxnSp>
          <p:nvCxnSpPr>
            <p:cNvPr id="32" name="Egyenes összekötő nyíllal 31">
              <a:extLst>
                <a:ext uri="{FF2B5EF4-FFF2-40B4-BE49-F238E27FC236}">
                  <a16:creationId xmlns:a16="http://schemas.microsoft.com/office/drawing/2014/main" id="{189A144C-D07F-4271-8CE0-B32377545CC8}"/>
                </a:ext>
              </a:extLst>
            </p:cNvPr>
            <p:cNvCxnSpPr/>
            <p:nvPr/>
          </p:nvCxnSpPr>
          <p:spPr>
            <a:xfrm flipH="1">
              <a:off x="3775810" y="2956621"/>
              <a:ext cx="531304" cy="1042528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Egyenes összekötő nyíllal 32">
              <a:extLst>
                <a:ext uri="{FF2B5EF4-FFF2-40B4-BE49-F238E27FC236}">
                  <a16:creationId xmlns:a16="http://schemas.microsoft.com/office/drawing/2014/main" id="{FFD07726-1163-432D-BE68-A34C35A210CF}"/>
                </a:ext>
              </a:extLst>
            </p:cNvPr>
            <p:cNvCxnSpPr/>
            <p:nvPr/>
          </p:nvCxnSpPr>
          <p:spPr>
            <a:xfrm>
              <a:off x="4307114" y="2956621"/>
              <a:ext cx="558484" cy="1109701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Egyenes összekötő nyíllal 33">
              <a:extLst>
                <a:ext uri="{FF2B5EF4-FFF2-40B4-BE49-F238E27FC236}">
                  <a16:creationId xmlns:a16="http://schemas.microsoft.com/office/drawing/2014/main" id="{B5BB791D-762E-4C68-9E9D-69B4B347F01A}"/>
                </a:ext>
              </a:extLst>
            </p:cNvPr>
            <p:cNvCxnSpPr/>
            <p:nvPr/>
          </p:nvCxnSpPr>
          <p:spPr>
            <a:xfrm>
              <a:off x="4307114" y="2956621"/>
              <a:ext cx="832657" cy="366612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Egyenes összekötő nyíllal 34">
              <a:extLst>
                <a:ext uri="{FF2B5EF4-FFF2-40B4-BE49-F238E27FC236}">
                  <a16:creationId xmlns:a16="http://schemas.microsoft.com/office/drawing/2014/main" id="{FF438CAD-1B9D-4102-86A8-2C5597FC4ACC}"/>
                </a:ext>
              </a:extLst>
            </p:cNvPr>
            <p:cNvCxnSpPr/>
            <p:nvPr/>
          </p:nvCxnSpPr>
          <p:spPr>
            <a:xfrm flipV="1">
              <a:off x="4307114" y="2595712"/>
              <a:ext cx="255264" cy="416419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Egyenes összekötő nyíllal 35">
              <a:extLst>
                <a:ext uri="{FF2B5EF4-FFF2-40B4-BE49-F238E27FC236}">
                  <a16:creationId xmlns:a16="http://schemas.microsoft.com/office/drawing/2014/main" id="{65F81108-41C8-4772-81AB-6492914F322C}"/>
                </a:ext>
              </a:extLst>
            </p:cNvPr>
            <p:cNvCxnSpPr/>
            <p:nvPr/>
          </p:nvCxnSpPr>
          <p:spPr>
            <a:xfrm>
              <a:off x="4307114" y="2956621"/>
              <a:ext cx="331379" cy="1906496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Egyenes összekötő nyíllal 36">
              <a:extLst>
                <a:ext uri="{FF2B5EF4-FFF2-40B4-BE49-F238E27FC236}">
                  <a16:creationId xmlns:a16="http://schemas.microsoft.com/office/drawing/2014/main" id="{902E68E2-1D78-4B6A-A712-4A0408A28755}"/>
                </a:ext>
              </a:extLst>
            </p:cNvPr>
            <p:cNvCxnSpPr/>
            <p:nvPr/>
          </p:nvCxnSpPr>
          <p:spPr>
            <a:xfrm flipH="1">
              <a:off x="6772618" y="3445756"/>
              <a:ext cx="542055" cy="20467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Egyenes összekötő nyíllal 37">
              <a:extLst>
                <a:ext uri="{FF2B5EF4-FFF2-40B4-BE49-F238E27FC236}">
                  <a16:creationId xmlns:a16="http://schemas.microsoft.com/office/drawing/2014/main" id="{E3A0FF39-057B-49CE-9109-AEDA19DADBEB}"/>
                </a:ext>
              </a:extLst>
            </p:cNvPr>
            <p:cNvCxnSpPr/>
            <p:nvPr/>
          </p:nvCxnSpPr>
          <p:spPr>
            <a:xfrm>
              <a:off x="7292919" y="3441717"/>
              <a:ext cx="592177" cy="189785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Egyenes összekötő nyíllal 38">
              <a:extLst>
                <a:ext uri="{FF2B5EF4-FFF2-40B4-BE49-F238E27FC236}">
                  <a16:creationId xmlns:a16="http://schemas.microsoft.com/office/drawing/2014/main" id="{D2C6EC4D-848E-4BFF-8A99-BCE9EF8C083B}"/>
                </a:ext>
              </a:extLst>
            </p:cNvPr>
            <p:cNvCxnSpPr/>
            <p:nvPr/>
          </p:nvCxnSpPr>
          <p:spPr>
            <a:xfrm>
              <a:off x="7292919" y="3462732"/>
              <a:ext cx="682660" cy="76244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Egyenes összekötő nyíllal 39">
              <a:extLst>
                <a:ext uri="{FF2B5EF4-FFF2-40B4-BE49-F238E27FC236}">
                  <a16:creationId xmlns:a16="http://schemas.microsoft.com/office/drawing/2014/main" id="{8A2C7EB0-8DB6-4818-A7D3-6EBBAD8895FA}"/>
                </a:ext>
              </a:extLst>
            </p:cNvPr>
            <p:cNvCxnSpPr/>
            <p:nvPr/>
          </p:nvCxnSpPr>
          <p:spPr>
            <a:xfrm flipH="1">
              <a:off x="7137547" y="3462732"/>
              <a:ext cx="155372" cy="875792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Egyenes összekötő nyíllal 40">
              <a:extLst>
                <a:ext uri="{FF2B5EF4-FFF2-40B4-BE49-F238E27FC236}">
                  <a16:creationId xmlns:a16="http://schemas.microsoft.com/office/drawing/2014/main" id="{B9B48DBA-2B4F-4BE5-BF1C-6EE6F885F469}"/>
                </a:ext>
              </a:extLst>
            </p:cNvPr>
            <p:cNvCxnSpPr/>
            <p:nvPr/>
          </p:nvCxnSpPr>
          <p:spPr>
            <a:xfrm flipH="1">
              <a:off x="8480144" y="2452006"/>
              <a:ext cx="438338" cy="98871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Egyenes összekötő nyíllal 41">
              <a:extLst>
                <a:ext uri="{FF2B5EF4-FFF2-40B4-BE49-F238E27FC236}">
                  <a16:creationId xmlns:a16="http://schemas.microsoft.com/office/drawing/2014/main" id="{EEFB0873-4FB8-424A-9A7C-20B28403F4AE}"/>
                </a:ext>
              </a:extLst>
            </p:cNvPr>
            <p:cNvCxnSpPr/>
            <p:nvPr/>
          </p:nvCxnSpPr>
          <p:spPr>
            <a:xfrm>
              <a:off x="8918482" y="2452006"/>
              <a:ext cx="557910" cy="64294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Egyenes összekötő nyíllal 42">
              <a:extLst>
                <a:ext uri="{FF2B5EF4-FFF2-40B4-BE49-F238E27FC236}">
                  <a16:creationId xmlns:a16="http://schemas.microsoft.com/office/drawing/2014/main" id="{4E645C25-2BD9-4CDA-8CA9-5F5FE0A4672C}"/>
                </a:ext>
              </a:extLst>
            </p:cNvPr>
            <p:cNvCxnSpPr/>
            <p:nvPr/>
          </p:nvCxnSpPr>
          <p:spPr>
            <a:xfrm>
              <a:off x="8918482" y="2452006"/>
              <a:ext cx="202880" cy="938703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Egyenes összekötő nyíllal 43">
              <a:extLst>
                <a:ext uri="{FF2B5EF4-FFF2-40B4-BE49-F238E27FC236}">
                  <a16:creationId xmlns:a16="http://schemas.microsoft.com/office/drawing/2014/main" id="{171FFD24-5E09-4BB9-A4AE-4ADDD63A77EE}"/>
                </a:ext>
              </a:extLst>
            </p:cNvPr>
            <p:cNvCxnSpPr/>
            <p:nvPr/>
          </p:nvCxnSpPr>
          <p:spPr>
            <a:xfrm flipH="1">
              <a:off x="8480144" y="2452006"/>
              <a:ext cx="438338" cy="776325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Egyenes összekötő nyíllal 44">
              <a:extLst>
                <a:ext uri="{FF2B5EF4-FFF2-40B4-BE49-F238E27FC236}">
                  <a16:creationId xmlns:a16="http://schemas.microsoft.com/office/drawing/2014/main" id="{F1410F6A-D011-47FD-8482-6F8027BBF7C9}"/>
                </a:ext>
              </a:extLst>
            </p:cNvPr>
            <p:cNvCxnSpPr/>
            <p:nvPr/>
          </p:nvCxnSpPr>
          <p:spPr>
            <a:xfrm flipH="1">
              <a:off x="8068569" y="2452006"/>
              <a:ext cx="849913" cy="469609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Egyenes összekötő nyíllal 45">
              <a:extLst>
                <a:ext uri="{FF2B5EF4-FFF2-40B4-BE49-F238E27FC236}">
                  <a16:creationId xmlns:a16="http://schemas.microsoft.com/office/drawing/2014/main" id="{0829B51A-3764-4D7F-9AF9-D7FFC21196F1}"/>
                </a:ext>
              </a:extLst>
            </p:cNvPr>
            <p:cNvCxnSpPr/>
            <p:nvPr/>
          </p:nvCxnSpPr>
          <p:spPr>
            <a:xfrm>
              <a:off x="6772618" y="1139923"/>
              <a:ext cx="542055" cy="270115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Egyenes összekötő nyíllal 46">
              <a:extLst>
                <a:ext uri="{FF2B5EF4-FFF2-40B4-BE49-F238E27FC236}">
                  <a16:creationId xmlns:a16="http://schemas.microsoft.com/office/drawing/2014/main" id="{248F63A2-79A8-4DC1-9E89-6A27CB75B531}"/>
                </a:ext>
              </a:extLst>
            </p:cNvPr>
            <p:cNvCxnSpPr/>
            <p:nvPr/>
          </p:nvCxnSpPr>
          <p:spPr>
            <a:xfrm>
              <a:off x="6772618" y="1139923"/>
              <a:ext cx="844558" cy="548988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Egyenes összekötő nyíllal 47">
              <a:extLst>
                <a:ext uri="{FF2B5EF4-FFF2-40B4-BE49-F238E27FC236}">
                  <a16:creationId xmlns:a16="http://schemas.microsoft.com/office/drawing/2014/main" id="{655FB8D7-640F-42C3-9292-FAED348CAB04}"/>
                </a:ext>
              </a:extLst>
            </p:cNvPr>
            <p:cNvCxnSpPr/>
            <p:nvPr/>
          </p:nvCxnSpPr>
          <p:spPr>
            <a:xfrm>
              <a:off x="6772618" y="1139923"/>
              <a:ext cx="720701" cy="972994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Egyenes összekötő nyíllal 48">
              <a:extLst>
                <a:ext uri="{FF2B5EF4-FFF2-40B4-BE49-F238E27FC236}">
                  <a16:creationId xmlns:a16="http://schemas.microsoft.com/office/drawing/2014/main" id="{FC074D3C-FF35-4A25-A166-1385EB926DC2}"/>
                </a:ext>
              </a:extLst>
            </p:cNvPr>
            <p:cNvCxnSpPr/>
            <p:nvPr/>
          </p:nvCxnSpPr>
          <p:spPr>
            <a:xfrm>
              <a:off x="6772618" y="1139923"/>
              <a:ext cx="123350" cy="91723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Egyenes összekötő nyíllal 49">
              <a:extLst>
                <a:ext uri="{FF2B5EF4-FFF2-40B4-BE49-F238E27FC236}">
                  <a16:creationId xmlns:a16="http://schemas.microsoft.com/office/drawing/2014/main" id="{F621E761-2511-4F86-8625-25BE2C245B57}"/>
                </a:ext>
              </a:extLst>
            </p:cNvPr>
            <p:cNvCxnSpPr/>
            <p:nvPr/>
          </p:nvCxnSpPr>
          <p:spPr>
            <a:xfrm flipH="1">
              <a:off x="5959864" y="1139923"/>
              <a:ext cx="812754" cy="686707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Egyenes összekötő nyíllal 50">
              <a:extLst>
                <a:ext uri="{FF2B5EF4-FFF2-40B4-BE49-F238E27FC236}">
                  <a16:creationId xmlns:a16="http://schemas.microsoft.com/office/drawing/2014/main" id="{59BB5968-EEEB-4159-B54E-14BC6E4901FC}"/>
                </a:ext>
              </a:extLst>
            </p:cNvPr>
            <p:cNvCxnSpPr/>
            <p:nvPr/>
          </p:nvCxnSpPr>
          <p:spPr>
            <a:xfrm flipH="1">
              <a:off x="6319904" y="1139923"/>
              <a:ext cx="452714" cy="216024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Egyenes összekötő nyíllal 51">
              <a:extLst>
                <a:ext uri="{FF2B5EF4-FFF2-40B4-BE49-F238E27FC236}">
                  <a16:creationId xmlns:a16="http://schemas.microsoft.com/office/drawing/2014/main" id="{F2CCD10F-9035-45CA-86E2-5971B5034332}"/>
                </a:ext>
              </a:extLst>
            </p:cNvPr>
            <p:cNvCxnSpPr/>
            <p:nvPr/>
          </p:nvCxnSpPr>
          <p:spPr>
            <a:xfrm>
              <a:off x="7314673" y="3477862"/>
              <a:ext cx="1972059" cy="930843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Felhő 54">
              <a:extLst>
                <a:ext uri="{FF2B5EF4-FFF2-40B4-BE49-F238E27FC236}">
                  <a16:creationId xmlns:a16="http://schemas.microsoft.com/office/drawing/2014/main" id="{98C1E392-1567-4DDA-B0A7-069BED3B2F52}"/>
                </a:ext>
              </a:extLst>
            </p:cNvPr>
            <p:cNvSpPr/>
            <p:nvPr/>
          </p:nvSpPr>
          <p:spPr>
            <a:xfrm>
              <a:off x="2215448" y="944415"/>
              <a:ext cx="1080120" cy="606414"/>
            </a:xfrm>
            <a:prstGeom prst="cloudCallou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cxnSp>
          <p:nvCxnSpPr>
            <p:cNvPr id="54" name="Görbe összekötő 56">
              <a:extLst>
                <a:ext uri="{FF2B5EF4-FFF2-40B4-BE49-F238E27FC236}">
                  <a16:creationId xmlns:a16="http://schemas.microsoft.com/office/drawing/2014/main" id="{4C9D03DE-EE27-4B6D-AC2A-1D419F9A1D16}"/>
                </a:ext>
              </a:extLst>
            </p:cNvPr>
            <p:cNvCxnSpPr/>
            <p:nvPr/>
          </p:nvCxnSpPr>
          <p:spPr>
            <a:xfrm>
              <a:off x="2910316" y="1550829"/>
              <a:ext cx="1296915" cy="1289341"/>
            </a:xfrm>
            <a:prstGeom prst="curvedConnector3">
              <a:avLst>
                <a:gd name="adj1" fmla="val 50000"/>
              </a:avLst>
            </a:prstGeom>
            <a:ln w="10160">
              <a:solidFill>
                <a:srgbClr val="FF0000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örbe összekötő 255">
              <a:extLst>
                <a:ext uri="{FF2B5EF4-FFF2-40B4-BE49-F238E27FC236}">
                  <a16:creationId xmlns:a16="http://schemas.microsoft.com/office/drawing/2014/main" id="{C1BB5275-BB3A-4447-A0CB-29C785A747CE}"/>
                </a:ext>
              </a:extLst>
            </p:cNvPr>
            <p:cNvCxnSpPr/>
            <p:nvPr/>
          </p:nvCxnSpPr>
          <p:spPr>
            <a:xfrm>
              <a:off x="3275856" y="1356233"/>
              <a:ext cx="4011491" cy="2006098"/>
            </a:xfrm>
            <a:prstGeom prst="curvedConnector3">
              <a:avLst>
                <a:gd name="adj1" fmla="val 50000"/>
              </a:avLst>
            </a:prstGeom>
            <a:ln w="10160">
              <a:solidFill>
                <a:srgbClr val="FF0000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örbe összekötő 256">
              <a:extLst>
                <a:ext uri="{FF2B5EF4-FFF2-40B4-BE49-F238E27FC236}">
                  <a16:creationId xmlns:a16="http://schemas.microsoft.com/office/drawing/2014/main" id="{D2961F18-3357-491F-B3FD-CE0314FB57C8}"/>
                </a:ext>
              </a:extLst>
            </p:cNvPr>
            <p:cNvCxnSpPr/>
            <p:nvPr/>
          </p:nvCxnSpPr>
          <p:spPr>
            <a:xfrm>
              <a:off x="3316346" y="1208837"/>
              <a:ext cx="5468254" cy="1273071"/>
            </a:xfrm>
            <a:prstGeom prst="curvedConnector3">
              <a:avLst>
                <a:gd name="adj1" fmla="val 35845"/>
              </a:avLst>
            </a:prstGeom>
            <a:ln w="10160">
              <a:solidFill>
                <a:srgbClr val="FF0000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örbe összekötő 262">
              <a:extLst>
                <a:ext uri="{FF2B5EF4-FFF2-40B4-BE49-F238E27FC236}">
                  <a16:creationId xmlns:a16="http://schemas.microsoft.com/office/drawing/2014/main" id="{374F590A-F355-4E38-B3B3-C9888DA42DE8}"/>
                </a:ext>
              </a:extLst>
            </p:cNvPr>
            <p:cNvCxnSpPr/>
            <p:nvPr/>
          </p:nvCxnSpPr>
          <p:spPr>
            <a:xfrm flipV="1">
              <a:off x="3204151" y="1038587"/>
              <a:ext cx="3485357" cy="1358"/>
            </a:xfrm>
            <a:prstGeom prst="curvedConnector3">
              <a:avLst>
                <a:gd name="adj1" fmla="val 64268"/>
              </a:avLst>
            </a:prstGeom>
            <a:ln w="10160">
              <a:solidFill>
                <a:srgbClr val="FF0000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Szövegdoboz 57">
              <a:extLst>
                <a:ext uri="{FF2B5EF4-FFF2-40B4-BE49-F238E27FC236}">
                  <a16:creationId xmlns:a16="http://schemas.microsoft.com/office/drawing/2014/main" id="{23C42D4C-95D5-485E-944D-89C18046166A}"/>
                </a:ext>
              </a:extLst>
            </p:cNvPr>
            <p:cNvSpPr txBox="1"/>
            <p:nvPr/>
          </p:nvSpPr>
          <p:spPr>
            <a:xfrm>
              <a:off x="2341751" y="1035548"/>
              <a:ext cx="967817" cy="3342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hu-HU" sz="600" dirty="0">
                  <a:solidFill>
                    <a:schemeClr val="bg1"/>
                  </a:solidFill>
                </a:rPr>
                <a:t>Internet</a:t>
              </a:r>
            </a:p>
          </p:txBody>
        </p:sp>
        <p:pic>
          <p:nvPicPr>
            <p:cNvPr id="59" name="Picture 2">
              <a:extLst>
                <a:ext uri="{FF2B5EF4-FFF2-40B4-BE49-F238E27FC236}">
                  <a16:creationId xmlns:a16="http://schemas.microsoft.com/office/drawing/2014/main" id="{FA2E7803-B84F-4A78-850C-DB8A35A64F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110747" y="3096857"/>
              <a:ext cx="829209" cy="10411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Simulation-PlateformeSolem.png">
              <a:extLst>
                <a:ext uri="{FF2B5EF4-FFF2-40B4-BE49-F238E27FC236}">
                  <a16:creationId xmlns:a16="http://schemas.microsoft.com/office/drawing/2014/main" id="{49EA1204-AF52-4A53-AC00-58F11857689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213283" y="4749825"/>
              <a:ext cx="1807071" cy="896116"/>
            </a:xfrm>
            <a:prstGeom prst="rect">
              <a:avLst/>
            </a:prstGeom>
            <a:ln w="12700">
              <a:miter lim="400000"/>
            </a:ln>
            <a:effectLst>
              <a:reflection stA="4990" endPos="40000" dir="5400000" sy="-100000" algn="bl" rotWithShape="0"/>
            </a:effectLst>
          </p:spPr>
        </p:pic>
        <p:pic>
          <p:nvPicPr>
            <p:cNvPr id="61" name="Image 47">
              <a:extLst>
                <a:ext uri="{FF2B5EF4-FFF2-40B4-BE49-F238E27FC236}">
                  <a16:creationId xmlns:a16="http://schemas.microsoft.com/office/drawing/2014/main" id="{035EA15B-3F18-40D9-95BD-BCA294D020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422998" y="4807863"/>
              <a:ext cx="1384245" cy="737837"/>
            </a:xfrm>
            <a:prstGeom prst="rect">
              <a:avLst/>
            </a:prstGeom>
          </p:spPr>
        </p:pic>
        <p:cxnSp>
          <p:nvCxnSpPr>
            <p:cNvPr id="62" name="Szögletes összekötő 286">
              <a:extLst>
                <a:ext uri="{FF2B5EF4-FFF2-40B4-BE49-F238E27FC236}">
                  <a16:creationId xmlns:a16="http://schemas.microsoft.com/office/drawing/2014/main" id="{8E01D7C0-6DA2-4DB9-B7BF-765613621FDE}"/>
                </a:ext>
              </a:extLst>
            </p:cNvPr>
            <p:cNvCxnSpPr>
              <a:endCxn id="59" idx="0"/>
            </p:cNvCxnSpPr>
            <p:nvPr/>
          </p:nvCxnSpPr>
          <p:spPr>
            <a:xfrm rot="5400000">
              <a:off x="1326718" y="1776078"/>
              <a:ext cx="1519413" cy="1122144"/>
            </a:xfrm>
            <a:prstGeom prst="bentConnector3">
              <a:avLst/>
            </a:prstGeom>
            <a:ln w="25400">
              <a:solidFill>
                <a:srgbClr val="FFFF00"/>
              </a:solidFill>
              <a:prstDash val="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zögletes összekötő 287">
              <a:extLst>
                <a:ext uri="{FF2B5EF4-FFF2-40B4-BE49-F238E27FC236}">
                  <a16:creationId xmlns:a16="http://schemas.microsoft.com/office/drawing/2014/main" id="{9F65D776-19C0-4DE7-BC3E-026B06F350C6}"/>
                </a:ext>
              </a:extLst>
            </p:cNvPr>
            <p:cNvCxnSpPr/>
            <p:nvPr/>
          </p:nvCxnSpPr>
          <p:spPr>
            <a:xfrm rot="16200000" flipH="1">
              <a:off x="1498012" y="2858655"/>
              <a:ext cx="3128011" cy="578175"/>
            </a:xfrm>
            <a:prstGeom prst="bentConnector3">
              <a:avLst/>
            </a:prstGeom>
            <a:ln w="25400">
              <a:solidFill>
                <a:srgbClr val="FFFF00"/>
              </a:solidFill>
              <a:prstDash val="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243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>
          <a:xfrm>
            <a:off x="113211" y="1325563"/>
            <a:ext cx="4748487" cy="5083946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hu-HU" altLang="hu-HU" dirty="0" err="1"/>
              <a:t>Protokol</a:t>
            </a:r>
            <a:endParaRPr lang="hu-HU" altLang="hu-HU" sz="1800" dirty="0"/>
          </a:p>
          <a:p>
            <a:pPr lvl="1"/>
            <a:r>
              <a:rPr lang="hu-HU" altLang="hu-HU" sz="1800" dirty="0"/>
              <a:t>WiFi</a:t>
            </a:r>
          </a:p>
          <a:p>
            <a:pPr lvl="1"/>
            <a:r>
              <a:rPr lang="hu-HU" altLang="hu-HU" sz="1800" dirty="0"/>
              <a:t>GSM</a:t>
            </a:r>
          </a:p>
          <a:p>
            <a:r>
              <a:rPr lang="hu-HU" altLang="hu-HU" dirty="0"/>
              <a:t>Alkalmazás vagy WEB felület</a:t>
            </a:r>
          </a:p>
          <a:p>
            <a:r>
              <a:rPr lang="hu-HU" altLang="hu-HU" dirty="0"/>
              <a:t>Nyomógomb/kijelző</a:t>
            </a:r>
          </a:p>
          <a:p>
            <a:r>
              <a:rPr lang="hu-HU" altLang="hu-HU" dirty="0"/>
              <a:t>Extra funkciók</a:t>
            </a:r>
          </a:p>
          <a:p>
            <a:r>
              <a:rPr lang="hu-HU" altLang="hu-HU" dirty="0"/>
              <a:t>Internet mint adatforrás</a:t>
            </a:r>
          </a:p>
          <a:p>
            <a:r>
              <a:rPr lang="hu-HU" altLang="hu-HU" dirty="0" err="1"/>
              <a:t>Autonom</a:t>
            </a:r>
            <a:r>
              <a:rPr lang="hu-HU" altLang="hu-HU" dirty="0"/>
              <a:t> és hálózatba kapcsolt készülékek</a:t>
            </a:r>
          </a:p>
        </p:txBody>
      </p:sp>
      <p:grpSp>
        <p:nvGrpSpPr>
          <p:cNvPr id="115" name="Csoportba foglalás 114">
            <a:extLst>
              <a:ext uri="{FF2B5EF4-FFF2-40B4-BE49-F238E27FC236}">
                <a16:creationId xmlns:a16="http://schemas.microsoft.com/office/drawing/2014/main" id="{F055E985-FFBD-4A34-ADD2-6B12F80980D3}"/>
              </a:ext>
            </a:extLst>
          </p:cNvPr>
          <p:cNvGrpSpPr/>
          <p:nvPr/>
        </p:nvGrpSpPr>
        <p:grpSpPr>
          <a:xfrm>
            <a:off x="5660571" y="1487758"/>
            <a:ext cx="3250734" cy="2296760"/>
            <a:chOff x="4707382" y="0"/>
            <a:chExt cx="7484617" cy="5288149"/>
          </a:xfrm>
        </p:grpSpPr>
        <p:pic>
          <p:nvPicPr>
            <p:cNvPr id="116" name="Picture 3">
              <a:extLst>
                <a:ext uri="{FF2B5EF4-FFF2-40B4-BE49-F238E27FC236}">
                  <a16:creationId xmlns:a16="http://schemas.microsoft.com/office/drawing/2014/main" id="{D4C83C5A-4AA9-42D2-BBB1-4260FD05BE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326" b="96170" l="3829" r="97973">
                          <a14:foregroundMark x1="56306" y1="9439" x2="54730" y2="9576"/>
                          <a14:foregroundMark x1="81757" y1="65527" x2="97973" y2="78112"/>
                          <a14:foregroundMark x1="95946" y1="92339" x2="98198" y2="96580"/>
                          <a14:foregroundMark x1="37613" y1="53215" x2="31306" y2="6019"/>
                          <a14:foregroundMark x1="30405" y1="52394" x2="17793" y2="18605"/>
                          <a14:foregroundMark x1="17793" y1="18605" x2="19595" y2="8482"/>
                          <a14:foregroundMark x1="15991" y1="44049" x2="13739" y2="20520"/>
                          <a14:foregroundMark x1="10811" y1="26539" x2="9910" y2="22572"/>
                          <a14:foregroundMark x1="4054" y1="22709" x2="5180" y2="23393"/>
                          <a14:foregroundMark x1="35135" y1="53762" x2="49550" y2="52120"/>
                          <a14:foregroundMark x1="49550" y1="52120" x2="54730" y2="42681"/>
                          <a14:foregroundMark x1="54730" y1="42681" x2="54955" y2="36662"/>
                          <a14:foregroundMark x1="50450" y1="44596" x2="45946" y2="6977"/>
                          <a14:foregroundMark x1="15991" y1="46512" x2="16892" y2="50616"/>
                          <a14:foregroundMark x1="41216" y1="53488" x2="27027" y2="53762"/>
                          <a14:foregroundMark x1="26802" y1="54036" x2="22297" y2="54036"/>
                          <a14:foregroundMark x1="49324" y1="52941" x2="55405" y2="46512"/>
                          <a14:foregroundMark x1="55405" y1="46512" x2="55405" y2="40356"/>
                          <a14:foregroundMark x1="56306" y1="48016" x2="55856" y2="51710"/>
                          <a14:foregroundMark x1="13063" y1="27633" x2="12838" y2="22709"/>
                          <a14:foregroundMark x1="11486" y1="21477" x2="11937" y2="14090"/>
                          <a14:foregroundMark x1="11937" y1="14090" x2="11937" y2="14090"/>
                          <a14:foregroundMark x1="13964" y1="4241" x2="11712" y2="11902"/>
                          <a14:foregroundMark x1="11712" y1="11902" x2="12613" y2="17921"/>
                          <a14:foregroundMark x1="11036" y1="12996" x2="11261" y2="6977"/>
                          <a14:foregroundMark x1="11036" y1="14227" x2="11036" y2="14227"/>
                          <a14:foregroundMark x1="35811" y1="2736" x2="47297" y2="2326"/>
                          <a14:foregroundMark x1="47297" y1="2326" x2="51577" y2="10123"/>
                          <a14:foregroundMark x1="51577" y1="10123" x2="51577" y2="11628"/>
                          <a14:foregroundMark x1="22748" y1="54036" x2="15766" y2="47743"/>
                          <a14:foregroundMark x1="15766" y1="47743" x2="16216" y2="47606"/>
                          <a14:foregroundMark x1="15991" y1="48290" x2="15991" y2="48290"/>
                          <a14:foregroundMark x1="15766" y1="48564" x2="15766" y2="48564"/>
                          <a14:foregroundMark x1="22523" y1="54309" x2="16216" y2="510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09269" y="0"/>
              <a:ext cx="2082730" cy="3429000"/>
            </a:xfrm>
            <a:prstGeom prst="rect">
              <a:avLst/>
            </a:prstGeom>
          </p:spPr>
        </p:pic>
        <p:grpSp>
          <p:nvGrpSpPr>
            <p:cNvPr id="117" name="Group 4">
              <a:extLst>
                <a:ext uri="{FF2B5EF4-FFF2-40B4-BE49-F238E27FC236}">
                  <a16:creationId xmlns:a16="http://schemas.microsoft.com/office/drawing/2014/main" id="{20BAF668-101D-4315-82EE-B8D8923C43C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707382" y="1549199"/>
              <a:ext cx="7211946" cy="3738950"/>
              <a:chOff x="389453" y="736017"/>
              <a:chExt cx="9260482" cy="4575639"/>
            </a:xfrm>
          </p:grpSpPr>
          <p:pic>
            <p:nvPicPr>
              <p:cNvPr id="118" name="Picture 5">
                <a:extLst>
                  <a:ext uri="{FF2B5EF4-FFF2-40B4-BE49-F238E27FC236}">
                    <a16:creationId xmlns:a16="http://schemas.microsoft.com/office/drawing/2014/main" id="{590259AC-E799-43E0-8C44-DCF2E7AC3E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173514" y="1717981"/>
                <a:ext cx="1520192" cy="2202326"/>
              </a:xfrm>
              <a:prstGeom prst="rect">
                <a:avLst/>
              </a:prstGeom>
            </p:spPr>
          </p:pic>
          <p:pic>
            <p:nvPicPr>
              <p:cNvPr id="119" name="Picture 69">
                <a:extLst>
                  <a:ext uri="{FF2B5EF4-FFF2-40B4-BE49-F238E27FC236}">
                    <a16:creationId xmlns:a16="http://schemas.microsoft.com/office/drawing/2014/main" id="{427B4745-96F4-4B88-AFB6-486BA8FA02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346647" y="4560643"/>
                <a:ext cx="1303288" cy="751012"/>
              </a:xfrm>
              <a:prstGeom prst="rect">
                <a:avLst/>
              </a:prstGeom>
            </p:spPr>
          </p:pic>
          <p:pic>
            <p:nvPicPr>
              <p:cNvPr id="120" name="Picture 70">
                <a:extLst>
                  <a:ext uri="{FF2B5EF4-FFF2-40B4-BE49-F238E27FC236}">
                    <a16:creationId xmlns:a16="http://schemas.microsoft.com/office/drawing/2014/main" id="{F4B87494-2CC7-433D-8599-0CFC0DC8C29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828831" y="4560644"/>
                <a:ext cx="1303288" cy="751012"/>
              </a:xfrm>
              <a:prstGeom prst="rect">
                <a:avLst/>
              </a:prstGeom>
            </p:spPr>
          </p:pic>
          <p:pic>
            <p:nvPicPr>
              <p:cNvPr id="121" name="Picture 71">
                <a:extLst>
                  <a:ext uri="{FF2B5EF4-FFF2-40B4-BE49-F238E27FC236}">
                    <a16:creationId xmlns:a16="http://schemas.microsoft.com/office/drawing/2014/main" id="{0C62AC55-BF3C-491A-9507-F0A504AF77D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311016" y="4560643"/>
                <a:ext cx="1303288" cy="751012"/>
              </a:xfrm>
              <a:prstGeom prst="rect">
                <a:avLst/>
              </a:prstGeom>
            </p:spPr>
          </p:pic>
          <p:pic>
            <p:nvPicPr>
              <p:cNvPr id="122" name="Picture 72">
                <a:extLst>
                  <a:ext uri="{FF2B5EF4-FFF2-40B4-BE49-F238E27FC236}">
                    <a16:creationId xmlns:a16="http://schemas.microsoft.com/office/drawing/2014/main" id="{290FF0B5-DC18-405C-8563-FB89B8ACE28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042217" y="3995198"/>
                <a:ext cx="1303288" cy="751012"/>
              </a:xfrm>
              <a:prstGeom prst="rect">
                <a:avLst/>
              </a:prstGeom>
            </p:spPr>
          </p:pic>
          <p:cxnSp>
            <p:nvCxnSpPr>
              <p:cNvPr id="123" name="Straight Arrow Connector 73">
                <a:extLst>
                  <a:ext uri="{FF2B5EF4-FFF2-40B4-BE49-F238E27FC236}">
                    <a16:creationId xmlns:a16="http://schemas.microsoft.com/office/drawing/2014/main" id="{3C166D6A-CACA-4B98-BFBA-6E7963B0157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624981" y="1158235"/>
                <a:ext cx="935572" cy="644099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Arrow Connector 74">
                <a:extLst>
                  <a:ext uri="{FF2B5EF4-FFF2-40B4-BE49-F238E27FC236}">
                    <a16:creationId xmlns:a16="http://schemas.microsoft.com/office/drawing/2014/main" id="{4B8E48FE-5032-4701-992D-40E67AA953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18678" y="3481616"/>
                <a:ext cx="2205092" cy="959905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Arrow Connector 75">
                <a:extLst>
                  <a:ext uri="{FF2B5EF4-FFF2-40B4-BE49-F238E27FC236}">
                    <a16:creationId xmlns:a16="http://schemas.microsoft.com/office/drawing/2014/main" id="{6C1B8252-9ACD-47DF-8497-B23AE978B06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154466" y="3974454"/>
                <a:ext cx="992191" cy="467067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Arrow Connector 76">
                <a:extLst>
                  <a:ext uri="{FF2B5EF4-FFF2-40B4-BE49-F238E27FC236}">
                    <a16:creationId xmlns:a16="http://schemas.microsoft.com/office/drawing/2014/main" id="{B47F1B3A-EA75-40D9-AE5C-72CAEECAAD0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587995" y="3232967"/>
                <a:ext cx="2535443" cy="870961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27" name="Picture 77">
                <a:extLst>
                  <a:ext uri="{FF2B5EF4-FFF2-40B4-BE49-F238E27FC236}">
                    <a16:creationId xmlns:a16="http://schemas.microsoft.com/office/drawing/2014/main" id="{EC479559-4271-4F4B-B92C-CB9494C84CA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89453" y="2443315"/>
                <a:ext cx="1304407" cy="751657"/>
              </a:xfrm>
              <a:prstGeom prst="rect">
                <a:avLst/>
              </a:prstGeom>
            </p:spPr>
          </p:pic>
          <p:pic>
            <p:nvPicPr>
              <p:cNvPr id="128" name="Content Placeholder 3">
                <a:extLst>
                  <a:ext uri="{FF2B5EF4-FFF2-40B4-BE49-F238E27FC236}">
                    <a16:creationId xmlns:a16="http://schemas.microsoft.com/office/drawing/2014/main" id="{E75D1488-6BFF-4786-89E7-BF1DB92A5DD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642601" y="736017"/>
                <a:ext cx="1336828" cy="2103963"/>
              </a:xfrm>
              <a:prstGeom prst="rect">
                <a:avLst/>
              </a:prstGeom>
            </p:spPr>
          </p:pic>
          <p:cxnSp>
            <p:nvCxnSpPr>
              <p:cNvPr id="129" name="Straight Arrow Connector 79">
                <a:extLst>
                  <a:ext uri="{FF2B5EF4-FFF2-40B4-BE49-F238E27FC236}">
                    <a16:creationId xmlns:a16="http://schemas.microsoft.com/office/drawing/2014/main" id="{8A32A5D2-0277-4D1D-8C22-88D39F75C7A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769969" y="2309172"/>
                <a:ext cx="1336828" cy="445617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Arrow Connector 80">
                <a:extLst>
                  <a:ext uri="{FF2B5EF4-FFF2-40B4-BE49-F238E27FC236}">
                    <a16:creationId xmlns:a16="http://schemas.microsoft.com/office/drawing/2014/main" id="{52DECC62-EC7F-468A-8FC2-C250B8A9B2E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780313" y="2309173"/>
                <a:ext cx="926926" cy="463918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Arrow Connector 81">
                <a:extLst>
                  <a:ext uri="{FF2B5EF4-FFF2-40B4-BE49-F238E27FC236}">
                    <a16:creationId xmlns:a16="http://schemas.microsoft.com/office/drawing/2014/main" id="{89C24D54-0B9D-4636-9A32-6528E780F6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33606" y="4039434"/>
                <a:ext cx="531041" cy="402089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14" name="Kép 113">
            <a:extLst>
              <a:ext uri="{FF2B5EF4-FFF2-40B4-BE49-F238E27FC236}">
                <a16:creationId xmlns:a16="http://schemas.microsoft.com/office/drawing/2014/main" id="{BBA2A061-A1EA-4FA7-9ED5-D0A21381829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558" y="3860618"/>
            <a:ext cx="2559205" cy="2548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4659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pPr eaLnBrk="1" hangingPunct="1"/>
            <a:r>
              <a:rPr lang="hu-HU" altLang="hu-HU" dirty="0"/>
              <a:t>Szelepvezérlés</a:t>
            </a:r>
          </a:p>
        </p:txBody>
      </p:sp>
      <p:sp>
        <p:nvSpPr>
          <p:cNvPr id="10243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>
          <a:xfrm>
            <a:off x="113211" y="1325563"/>
            <a:ext cx="6952402" cy="5083946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hu-HU" altLang="hu-HU" dirty="0"/>
              <a:t>A szelepdobozban lévő fejegység nem önálló vezérlő, hanem egy központi vezérlés része</a:t>
            </a:r>
          </a:p>
          <a:p>
            <a:pPr eaLnBrk="1" hangingPunct="1">
              <a:lnSpc>
                <a:spcPct val="90000"/>
              </a:lnSpc>
            </a:pPr>
            <a:r>
              <a:rPr lang="hu-HU" altLang="hu-HU" dirty="0"/>
              <a:t>Kiváltja a szelepvezérlő kábelt</a:t>
            </a:r>
          </a:p>
          <a:p>
            <a:pPr eaLnBrk="1" hangingPunct="1">
              <a:lnSpc>
                <a:spcPct val="90000"/>
              </a:lnSpc>
            </a:pPr>
            <a:r>
              <a:rPr lang="hu-HU" altLang="hu-HU" dirty="0" err="1"/>
              <a:t>LoRA</a:t>
            </a:r>
            <a:endParaRPr lang="hu-HU" altLang="hu-HU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24F3FCF1-99B6-4406-9052-69E1FF2B89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467" t="12604" r="2538" b="8628"/>
          <a:stretch/>
        </p:blipFill>
        <p:spPr>
          <a:xfrm>
            <a:off x="1464675" y="3082833"/>
            <a:ext cx="5326618" cy="31899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C4C21A-A205-4DCB-8B02-8E06489B86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613" y="1578111"/>
            <a:ext cx="4796976" cy="3189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0869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Téma1">
  <a:themeElements>
    <a:clrScheme name="Tervrajz 2">
      <a:dk1>
        <a:srgbClr val="40458C"/>
      </a:dk1>
      <a:lt1>
        <a:srgbClr val="FFFFFF"/>
      </a:lt1>
      <a:dk2>
        <a:srgbClr val="660066"/>
      </a:dk2>
      <a:lt2>
        <a:srgbClr val="B7C1EB"/>
      </a:lt2>
      <a:accent1>
        <a:srgbClr val="ECD882"/>
      </a:accent1>
      <a:accent2>
        <a:srgbClr val="B2B2B2"/>
      </a:accent2>
      <a:accent3>
        <a:srgbClr val="FFFFFF"/>
      </a:accent3>
      <a:accent4>
        <a:srgbClr val="353A77"/>
      </a:accent4>
      <a:accent5>
        <a:srgbClr val="F4E9C1"/>
      </a:accent5>
      <a:accent6>
        <a:srgbClr val="A1A1A1"/>
      </a:accent6>
      <a:hlink>
        <a:srgbClr val="6F89F7"/>
      </a:hlink>
      <a:folHlink>
        <a:srgbClr val="CFDBFD"/>
      </a:folHlink>
    </a:clrScheme>
    <a:fontScheme name="Tervrajz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110000"/>
          <a:buFont typeface="Wingdings" pitchFamily="2" charset="2"/>
          <a:buBlip>
            <a:blip xmlns:r="http://schemas.openxmlformats.org/officeDocument/2006/relationships" r:embed="rId1"/>
          </a:buBlip>
          <a:tabLst/>
          <a:defRPr kumimoji="0" lang="hu-HU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110000"/>
          <a:buFont typeface="Wingdings" pitchFamily="2" charset="2"/>
          <a:buBlip>
            <a:blip xmlns:r="http://schemas.openxmlformats.org/officeDocument/2006/relationships" r:embed="rId1"/>
          </a:buBlip>
          <a:tabLst/>
          <a:defRPr kumimoji="0" lang="hu-HU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Tervrajz 1">
        <a:dk1>
          <a:srgbClr val="000000"/>
        </a:dk1>
        <a:lt1>
          <a:srgbClr val="FFFFFF"/>
        </a:lt1>
        <a:dk2>
          <a:srgbClr val="40458C"/>
        </a:dk2>
        <a:lt2>
          <a:srgbClr val="FFFFCC"/>
        </a:lt2>
        <a:accent1>
          <a:srgbClr val="8D8DB3"/>
        </a:accent1>
        <a:accent2>
          <a:srgbClr val="B2B2B2"/>
        </a:accent2>
        <a:accent3>
          <a:srgbClr val="AFB0C5"/>
        </a:accent3>
        <a:accent4>
          <a:srgbClr val="DADADA"/>
        </a:accent4>
        <a:accent5>
          <a:srgbClr val="C5C5D6"/>
        </a:accent5>
        <a:accent6>
          <a:srgbClr val="A1A1A1"/>
        </a:accent6>
        <a:hlink>
          <a:srgbClr val="6F89F7"/>
        </a:hlink>
        <a:folHlink>
          <a:srgbClr val="4F56A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rvrajz 2">
        <a:dk1>
          <a:srgbClr val="40458C"/>
        </a:dk1>
        <a:lt1>
          <a:srgbClr val="FFFFFF"/>
        </a:lt1>
        <a:dk2>
          <a:srgbClr val="660066"/>
        </a:dk2>
        <a:lt2>
          <a:srgbClr val="B7C1EB"/>
        </a:lt2>
        <a:accent1>
          <a:srgbClr val="ECD882"/>
        </a:accent1>
        <a:accent2>
          <a:srgbClr val="B2B2B2"/>
        </a:accent2>
        <a:accent3>
          <a:srgbClr val="FFFFFF"/>
        </a:accent3>
        <a:accent4>
          <a:srgbClr val="353A77"/>
        </a:accent4>
        <a:accent5>
          <a:srgbClr val="F4E9C1"/>
        </a:accent5>
        <a:accent6>
          <a:srgbClr val="A1A1A1"/>
        </a:accent6>
        <a:hlink>
          <a:srgbClr val="6F89F7"/>
        </a:hlink>
        <a:folHlink>
          <a:srgbClr val="CFDB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rvrajz 3">
        <a:dk1>
          <a:srgbClr val="000000"/>
        </a:dk1>
        <a:lt1>
          <a:srgbClr val="FFFFFF"/>
        </a:lt1>
        <a:dk2>
          <a:srgbClr val="4D4D4D"/>
        </a:dk2>
        <a:lt2>
          <a:srgbClr val="B2B2B2"/>
        </a:lt2>
        <a:accent1>
          <a:srgbClr val="969696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D4D4D4"/>
        </a:accent6>
        <a:hlink>
          <a:srgbClr val="777777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rvrajz 4">
        <a:dk1>
          <a:srgbClr val="333300"/>
        </a:dk1>
        <a:lt1>
          <a:srgbClr val="FFFFFF"/>
        </a:lt1>
        <a:dk2>
          <a:srgbClr val="663300"/>
        </a:dk2>
        <a:lt2>
          <a:srgbClr val="B2B2B2"/>
        </a:lt2>
        <a:accent1>
          <a:srgbClr val="DDC6A7"/>
        </a:accent1>
        <a:accent2>
          <a:srgbClr val="D9C167"/>
        </a:accent2>
        <a:accent3>
          <a:srgbClr val="FFFFFF"/>
        </a:accent3>
        <a:accent4>
          <a:srgbClr val="2A2A00"/>
        </a:accent4>
        <a:accent5>
          <a:srgbClr val="EBDFD0"/>
        </a:accent5>
        <a:accent6>
          <a:srgbClr val="C4AF5D"/>
        </a:accent6>
        <a:hlink>
          <a:srgbClr val="8A7A66"/>
        </a:hlink>
        <a:folHlink>
          <a:srgbClr val="C0AE9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rvrajz 5">
        <a:dk1>
          <a:srgbClr val="000000"/>
        </a:dk1>
        <a:lt1>
          <a:srgbClr val="FFFFFF"/>
        </a:lt1>
        <a:dk2>
          <a:srgbClr val="003366"/>
        </a:dk2>
        <a:lt2>
          <a:srgbClr val="CCFFCC"/>
        </a:lt2>
        <a:accent1>
          <a:srgbClr val="006699"/>
        </a:accent1>
        <a:accent2>
          <a:srgbClr val="009999"/>
        </a:accent2>
        <a:accent3>
          <a:srgbClr val="AAADB8"/>
        </a:accent3>
        <a:accent4>
          <a:srgbClr val="DADADA"/>
        </a:accent4>
        <a:accent5>
          <a:srgbClr val="AAB8CA"/>
        </a:accent5>
        <a:accent6>
          <a:srgbClr val="008A8A"/>
        </a:accent6>
        <a:hlink>
          <a:srgbClr val="0099CC"/>
        </a:hlink>
        <a:folHlink>
          <a:srgbClr val="0045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rvrajz 6">
        <a:dk1>
          <a:srgbClr val="000000"/>
        </a:dk1>
        <a:lt1>
          <a:srgbClr val="FFFFFF"/>
        </a:lt1>
        <a:dk2>
          <a:srgbClr val="004A48"/>
        </a:dk2>
        <a:lt2>
          <a:srgbClr val="33CCCC"/>
        </a:lt2>
        <a:accent1>
          <a:srgbClr val="006699"/>
        </a:accent1>
        <a:accent2>
          <a:srgbClr val="009999"/>
        </a:accent2>
        <a:accent3>
          <a:srgbClr val="AAB1B1"/>
        </a:accent3>
        <a:accent4>
          <a:srgbClr val="DADADA"/>
        </a:accent4>
        <a:accent5>
          <a:srgbClr val="AAB8CA"/>
        </a:accent5>
        <a:accent6>
          <a:srgbClr val="008A8A"/>
        </a:accent6>
        <a:hlink>
          <a:srgbClr val="00CC99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rvrajz 7">
        <a:dk1>
          <a:srgbClr val="000000"/>
        </a:dk1>
        <a:lt1>
          <a:srgbClr val="FFFFFF"/>
        </a:lt1>
        <a:dk2>
          <a:srgbClr val="333300"/>
        </a:dk2>
        <a:lt2>
          <a:srgbClr val="FFFFCC"/>
        </a:lt2>
        <a:accent1>
          <a:srgbClr val="CC9900"/>
        </a:accent1>
        <a:accent2>
          <a:srgbClr val="CC6600"/>
        </a:accent2>
        <a:accent3>
          <a:srgbClr val="ADAD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808000"/>
        </a:hlink>
        <a:folHlink>
          <a:srgbClr val="525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rvrajz 8">
        <a:dk1>
          <a:srgbClr val="003D62"/>
        </a:dk1>
        <a:lt1>
          <a:srgbClr val="FFFFFF"/>
        </a:lt1>
        <a:dk2>
          <a:srgbClr val="006699"/>
        </a:dk2>
        <a:lt2>
          <a:srgbClr val="C8D1DA"/>
        </a:lt2>
        <a:accent1>
          <a:srgbClr val="9AC0EA"/>
        </a:accent1>
        <a:accent2>
          <a:srgbClr val="80C3C8"/>
        </a:accent2>
        <a:accent3>
          <a:srgbClr val="FFFFFF"/>
        </a:accent3>
        <a:accent4>
          <a:srgbClr val="003353"/>
        </a:accent4>
        <a:accent5>
          <a:srgbClr val="CADCF3"/>
        </a:accent5>
        <a:accent6>
          <a:srgbClr val="73B0B5"/>
        </a:accent6>
        <a:hlink>
          <a:srgbClr val="81ABCB"/>
        </a:hlink>
        <a:folHlink>
          <a:srgbClr val="B6CBD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éma1" id="{E6C34503-7951-4522-BABA-69DBAF3FDC5D}" vid="{C856838E-C2C0-4EFC-9EE3-A624A342515C}"/>
    </a:ext>
  </a:extLst>
</a:theme>
</file>

<file path=ppt/theme/theme2.xml><?xml version="1.0" encoding="utf-8"?>
<a:theme xmlns:a="http://schemas.openxmlformats.org/drawingml/2006/main" name="Office-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-tém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-tém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-tém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-tém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-tém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-tém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-tém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-tém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5073</TotalTime>
  <Words>279</Words>
  <Application>Microsoft Office PowerPoint</Application>
  <PresentationFormat>Szélesvásznú</PresentationFormat>
  <Paragraphs>108</Paragraphs>
  <Slides>10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2</vt:i4>
      </vt:variant>
      <vt:variant>
        <vt:lpstr>Diacímek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Tahoma</vt:lpstr>
      <vt:lpstr>Wingdings</vt:lpstr>
      <vt:lpstr>Téma1</vt:lpstr>
      <vt:lpstr>Office-téma</vt:lpstr>
      <vt:lpstr>PowerPoint-bemutató</vt:lpstr>
      <vt:lpstr>Mi a vezetéknélküliség?</vt:lpstr>
      <vt:lpstr>Leggyakoribb protokollok</vt:lpstr>
      <vt:lpstr>Előnyök - hátrányok</vt:lpstr>
      <vt:lpstr>Alkalmazása az öntözésben</vt:lpstr>
      <vt:lpstr>Érzékelők</vt:lpstr>
      <vt:lpstr>Vezérlő programozás</vt:lpstr>
      <vt:lpstr>Online távfelügyelet</vt:lpstr>
      <vt:lpstr>Szelepvezérlés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Grasics Péter</dc:creator>
  <cp:lastModifiedBy>User</cp:lastModifiedBy>
  <cp:revision>142</cp:revision>
  <cp:lastPrinted>2024-11-26T16:12:25Z</cp:lastPrinted>
  <dcterms:created xsi:type="dcterms:W3CDTF">2022-01-10T13:00:32Z</dcterms:created>
  <dcterms:modified xsi:type="dcterms:W3CDTF">2024-12-05T12:56:07Z</dcterms:modified>
</cp:coreProperties>
</file>